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2" r:id="rId3"/>
    <p:sldId id="303" r:id="rId5"/>
    <p:sldId id="304" r:id="rId6"/>
    <p:sldId id="312" r:id="rId7"/>
    <p:sldId id="289" r:id="rId8"/>
    <p:sldId id="310" r:id="rId9"/>
    <p:sldId id="311" r:id="rId10"/>
    <p:sldId id="305" r:id="rId11"/>
    <p:sldId id="290" r:id="rId12"/>
    <p:sldId id="313" r:id="rId13"/>
    <p:sldId id="287" r:id="rId14"/>
    <p:sldId id="314" r:id="rId15"/>
    <p:sldId id="306" r:id="rId16"/>
    <p:sldId id="315" r:id="rId17"/>
    <p:sldId id="295" r:id="rId18"/>
    <p:sldId id="319" r:id="rId19"/>
    <p:sldId id="309" r:id="rId20"/>
    <p:sldId id="307" r:id="rId21"/>
    <p:sldId id="316" r:id="rId22"/>
    <p:sldId id="288" r:id="rId23"/>
    <p:sldId id="317" r:id="rId24"/>
    <p:sldId id="293" r:id="rId25"/>
    <p:sldId id="318" r:id="rId26"/>
    <p:sldId id="308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500" autoAdjust="0"/>
  </p:normalViewPr>
  <p:slideViewPr>
    <p:cSldViewPr snapToGrid="0">
      <p:cViewPr>
        <p:scale>
          <a:sx n="80" d="100"/>
          <a:sy n="80" d="100"/>
        </p:scale>
        <p:origin x="12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explosion val="0"/>
          <c:dPt>
            <c:idx val="0"/>
            <c:bubble3D val="0"/>
            <c:spPr>
              <a:solidFill>
                <a:schemeClr val="accent1"/>
              </a:solidFill>
            </c:spPr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54"/>
        <c:holeSize val="7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lang="zh-CN" sz="1800" baseline="-25000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Pt>
            <c:idx val="1"/>
            <c:bubble3D val="0"/>
            <c:spPr>
              <a:solidFill>
                <a:schemeClr val="accent2"/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3"/>
        <c:holeSize val="70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</c:spPr>
          <c:explosion val="0"/>
          <c:dPt>
            <c:idx val="0"/>
            <c:bubble3D val="0"/>
            <c:spPr>
              <a:solidFill>
                <a:schemeClr val="accent4"/>
              </a:solidFill>
            </c:spPr>
          </c:dPt>
          <c:dPt>
            <c:idx val="1"/>
            <c:bubble3D val="0"/>
            <c:spPr>
              <a:solidFill>
                <a:schemeClr val="accent4"/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</c:v>
                </c:pt>
                <c:pt idx="1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3"/>
        <c:holeSize val="70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Pt>
            <c:idx val="1"/>
            <c:bubble3D val="0"/>
            <c:spPr>
              <a:solidFill>
                <a:schemeClr val="accent2"/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3"/>
        <c:holeSize val="70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media/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D4DE02-9CA1-4CF3-A60B-4313D6616C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3B125C-3C88-4CF2-B4EA-736C000285F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更多精美模板欢迎访问 </a:t>
            </a:r>
            <a:r>
              <a:rPr lang="en-US" altLang="zh-CN" dirty="0"/>
              <a:t>WWW.33PPT.COM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www.33ppt.com 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是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www.33ppt.com 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www.33ppt.com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6DC5C0A-0D26-4132-B61F-2E06C1498E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A8831-28CA-4F80-93EA-34887CD03C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FA1AB-0071-4E05-85F4-433B6F96AD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4.xml"/><Relationship Id="rId2" Type="http://schemas.openxmlformats.org/officeDocument/2006/relationships/tags" Target="../tags/tag3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1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4.xml"/><Relationship Id="rId2" Type="http://schemas.openxmlformats.org/officeDocument/2006/relationships/tags" Target="../tags/tag4.xml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1" Type="http://schemas.openxmlformats.org/officeDocument/2006/relationships/image" Target="../media/image1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1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4.xml"/><Relationship Id="rId6" Type="http://schemas.openxmlformats.org/officeDocument/2006/relationships/slideLayout" Target="../slideLayouts/slideLayout14.xml"/><Relationship Id="rId5" Type="http://schemas.openxmlformats.org/officeDocument/2006/relationships/image" Target="../media/image2.png"/><Relationship Id="rId4" Type="http://schemas.openxmlformats.org/officeDocument/2006/relationships/image" Target="../media/image3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4.xml"/><Relationship Id="rId2" Type="http://schemas.openxmlformats.org/officeDocument/2006/relationships/tags" Target="../tags/tag1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8.xml"/><Relationship Id="rId5" Type="http://schemas.openxmlformats.org/officeDocument/2006/relationships/image" Target="../media/image4.png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4.xml"/><Relationship Id="rId2" Type="http://schemas.openxmlformats.org/officeDocument/2006/relationships/tags" Target="../tags/tag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C:\Users\Administrator\Desktop\同济图片\微信图片_20191227161206.jpg微信图片_2019122716120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7195361">
            <a:off x="858645" y="1662692"/>
            <a:ext cx="4430875" cy="4430395"/>
          </a:xfrm>
          <a:custGeom>
            <a:avLst/>
            <a:gdLst>
              <a:gd name="connsiteX0" fmla="*/ 5946616 w 5946616"/>
              <a:gd name="connsiteY0" fmla="*/ 0 h 6903021"/>
              <a:gd name="connsiteX1" fmla="*/ 5946616 w 5946616"/>
              <a:gd name="connsiteY1" fmla="*/ 6903021 h 6903021"/>
              <a:gd name="connsiteX2" fmla="*/ 0 w 5946616"/>
              <a:gd name="connsiteY2" fmla="*/ 3453983 h 6903021"/>
              <a:gd name="connsiteX3" fmla="*/ 0 w 5946616"/>
              <a:gd name="connsiteY3" fmla="*/ 3449038 h 6903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46616" h="6903021">
                <a:moveTo>
                  <a:pt x="5946616" y="0"/>
                </a:moveTo>
                <a:lnTo>
                  <a:pt x="5946616" y="6903021"/>
                </a:lnTo>
                <a:lnTo>
                  <a:pt x="0" y="3453983"/>
                </a:lnTo>
                <a:lnTo>
                  <a:pt x="0" y="3449038"/>
                </a:lnTo>
                <a:close/>
              </a:path>
            </a:pathLst>
          </a:custGeom>
        </p:spPr>
      </p:pic>
      <p:sp>
        <p:nvSpPr>
          <p:cNvPr id="31" name="任意多边形: 形状 30"/>
          <p:cNvSpPr/>
          <p:nvPr/>
        </p:nvSpPr>
        <p:spPr>
          <a:xfrm rot="10800000" flipH="1">
            <a:off x="-1" y="-1"/>
            <a:ext cx="7112000" cy="4000501"/>
          </a:xfrm>
          <a:custGeom>
            <a:avLst/>
            <a:gdLst>
              <a:gd name="connsiteX0" fmla="*/ 8964079 w 9482667"/>
              <a:gd name="connsiteY0" fmla="*/ 5334001 h 5334001"/>
              <a:gd name="connsiteX1" fmla="*/ 9482667 w 9482667"/>
              <a:gd name="connsiteY1" fmla="*/ 5334001 h 5334001"/>
              <a:gd name="connsiteX2" fmla="*/ 0 w 9482667"/>
              <a:gd name="connsiteY2" fmla="*/ 0 h 5334001"/>
              <a:gd name="connsiteX3" fmla="*/ 0 w 9482667"/>
              <a:gd name="connsiteY3" fmla="*/ 291705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2667" h="5334001">
                <a:moveTo>
                  <a:pt x="8964079" y="5334001"/>
                </a:moveTo>
                <a:lnTo>
                  <a:pt x="9482667" y="5334001"/>
                </a:lnTo>
                <a:lnTo>
                  <a:pt x="0" y="0"/>
                </a:lnTo>
                <a:lnTo>
                  <a:pt x="0" y="29170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等腰三角形 10"/>
          <p:cNvSpPr/>
          <p:nvPr/>
        </p:nvSpPr>
        <p:spPr>
          <a:xfrm rot="1795361" flipH="1">
            <a:off x="319228" y="1674088"/>
            <a:ext cx="5143499" cy="4434051"/>
          </a:xfrm>
          <a:prstGeom prst="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" name="图片 2" descr="C:\Users\Administrator\Desktop\同济图片\微信图片_2019122716155213.png微信图片_201912271615521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635" y="0"/>
            <a:ext cx="6160135" cy="4107815"/>
          </a:xfrm>
          <a:custGeom>
            <a:avLst/>
            <a:gdLst>
              <a:gd name="connsiteX0" fmla="*/ 0 w 8964083"/>
              <a:gd name="connsiteY0" fmla="*/ 0 h 5042298"/>
              <a:gd name="connsiteX1" fmla="*/ 8964083 w 8964083"/>
              <a:gd name="connsiteY1" fmla="*/ 0 h 5042298"/>
              <a:gd name="connsiteX2" fmla="*/ 0 w 8964083"/>
              <a:gd name="connsiteY2" fmla="*/ 5042298 h 50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4083" h="5042298">
                <a:moveTo>
                  <a:pt x="0" y="0"/>
                </a:moveTo>
                <a:lnTo>
                  <a:pt x="8964083" y="0"/>
                </a:lnTo>
                <a:lnTo>
                  <a:pt x="0" y="5042298"/>
                </a:lnTo>
                <a:close/>
              </a:path>
            </a:pathLst>
          </a:custGeom>
        </p:spPr>
      </p:pic>
      <p:sp>
        <p:nvSpPr>
          <p:cNvPr id="19" name="文本框 18"/>
          <p:cNvSpPr txBox="1"/>
          <p:nvPr/>
        </p:nvSpPr>
        <p:spPr>
          <a:xfrm>
            <a:off x="3734291" y="3230744"/>
            <a:ext cx="5738859" cy="76835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同济大学</a:t>
            </a:r>
            <a:endParaRPr lang="zh-CN" altLang="en-US" sz="4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0" name="矩形 259"/>
          <p:cNvSpPr>
            <a:spLocks noChangeArrowheads="1"/>
          </p:cNvSpPr>
          <p:nvPr/>
        </p:nvSpPr>
        <p:spPr bwMode="auto">
          <a:xfrm>
            <a:off x="4395898" y="4000687"/>
            <a:ext cx="4415689" cy="460375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2400" cap="all" dirty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PPT</a:t>
            </a:r>
            <a:r>
              <a:rPr lang="zh-CN" altLang="en-US" sz="2400" cap="all" dirty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模板</a:t>
            </a:r>
            <a:endParaRPr lang="zh-CN" altLang="en-US" sz="2400" cap="all" dirty="0">
              <a:solidFill>
                <a:schemeClr val="tx1">
                  <a:lumMod val="95000"/>
                  <a:lumOff val="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395898" y="2745649"/>
            <a:ext cx="3523948" cy="46037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TONGJI UNIVERSITY</a:t>
            </a:r>
            <a:endParaRPr lang="en-US" altLang="zh-CN" sz="24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003537" y="1271868"/>
            <a:ext cx="3347248" cy="132207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2020</a:t>
            </a:r>
            <a:endParaRPr lang="zh-CN" altLang="en-US" sz="8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4" name="纯音乐 - 爱的协奏曲 - concerto pour unr j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fade in="500.000000" out="500.000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92843" y="-1014852"/>
            <a:ext cx="609600" cy="609600"/>
          </a:xfrm>
          <a:prstGeom prst="rect">
            <a:avLst/>
          </a:prstGeom>
        </p:spPr>
      </p:pic>
      <p:pic>
        <p:nvPicPr>
          <p:cNvPr id="5" name="图片 4" descr="timg (1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1220" y="103505"/>
            <a:ext cx="1590675" cy="1595755"/>
          </a:xfrm>
          <a:prstGeom prst="rect">
            <a:avLst/>
          </a:prstGeom>
        </p:spPr>
      </p:pic>
      <p:sp>
        <p:nvSpPr>
          <p:cNvPr id="6" name="直角三角形 5"/>
          <p:cNvSpPr/>
          <p:nvPr/>
        </p:nvSpPr>
        <p:spPr>
          <a:xfrm rot="10800000" flipH="1">
            <a:off x="0" y="0"/>
            <a:ext cx="6737985" cy="4107815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9" grpId="0" bldLvl="0" animBg="1"/>
      <p:bldP spid="20" grpId="0" bldLvl="0" animBg="1"/>
      <p:bldP spid="23" grpId="0" bldLvl="0" animBg="1"/>
      <p:bldP spid="24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lide Number Placeholder 49"/>
          <p:cNvSpPr>
            <a:spLocks noGrp="1"/>
          </p:cNvSpPr>
          <p:nvPr>
            <p:ph type="sldNum" sz="quarter" idx="4294967295"/>
          </p:nvPr>
        </p:nvSpPr>
        <p:spPr>
          <a:xfrm>
            <a:off x="8685610" y="4755357"/>
            <a:ext cx="458390" cy="275035"/>
          </a:xfrm>
        </p:spPr>
        <p:txBody>
          <a:bodyPr/>
          <a:lstStyle/>
          <a:p>
            <a:fld id="{C136B7D2-B98C-44FD-8D04-7EC62A564975}" type="slidenum">
              <a:rPr lang="en-US" smtClean="0"/>
            </a:fld>
            <a:endParaRPr lang="en-US" dirty="0"/>
          </a:p>
        </p:txBody>
      </p:sp>
      <p:sp>
        <p:nvSpPr>
          <p:cNvPr id="1029" name="Freeform 5"/>
          <p:cNvSpPr>
            <a:spLocks noEditPoints="1"/>
          </p:cNvSpPr>
          <p:nvPr/>
        </p:nvSpPr>
        <p:spPr bwMode="auto">
          <a:xfrm>
            <a:off x="3717371" y="1948138"/>
            <a:ext cx="1754980" cy="1750740"/>
          </a:xfrm>
          <a:custGeom>
            <a:avLst/>
            <a:gdLst/>
            <a:ahLst/>
            <a:cxnLst>
              <a:cxn ang="0">
                <a:pos x="323" y="0"/>
              </a:cxn>
              <a:cxn ang="0">
                <a:pos x="646" y="323"/>
              </a:cxn>
              <a:cxn ang="0">
                <a:pos x="364" y="644"/>
              </a:cxn>
              <a:cxn ang="0">
                <a:pos x="364" y="404"/>
              </a:cxn>
              <a:cxn ang="0">
                <a:pos x="475" y="404"/>
              </a:cxn>
              <a:cxn ang="0">
                <a:pos x="485" y="323"/>
              </a:cxn>
              <a:cxn ang="0">
                <a:pos x="364" y="323"/>
              </a:cxn>
              <a:cxn ang="0">
                <a:pos x="364" y="283"/>
              </a:cxn>
              <a:cxn ang="0">
                <a:pos x="404" y="242"/>
              </a:cxn>
              <a:cxn ang="0">
                <a:pos x="485" y="242"/>
              </a:cxn>
              <a:cxn ang="0">
                <a:pos x="485" y="162"/>
              </a:cxn>
              <a:cxn ang="0">
                <a:pos x="404" y="162"/>
              </a:cxn>
              <a:cxn ang="0">
                <a:pos x="283" y="283"/>
              </a:cxn>
              <a:cxn ang="0">
                <a:pos x="283" y="323"/>
              </a:cxn>
              <a:cxn ang="0">
                <a:pos x="222" y="323"/>
              </a:cxn>
              <a:cxn ang="0">
                <a:pos x="222" y="404"/>
              </a:cxn>
              <a:cxn ang="0">
                <a:pos x="283" y="404"/>
              </a:cxn>
              <a:cxn ang="0">
                <a:pos x="283" y="644"/>
              </a:cxn>
              <a:cxn ang="0">
                <a:pos x="0" y="323"/>
              </a:cxn>
              <a:cxn ang="0">
                <a:pos x="323" y="0"/>
              </a:cxn>
              <a:cxn ang="0">
                <a:pos x="323" y="0"/>
              </a:cxn>
              <a:cxn ang="0">
                <a:pos x="323" y="0"/>
              </a:cxn>
            </a:cxnLst>
            <a:rect l="0" t="0" r="r" b="b"/>
            <a:pathLst>
              <a:path w="646" h="644">
                <a:moveTo>
                  <a:pt x="323" y="0"/>
                </a:moveTo>
                <a:cubicBezTo>
                  <a:pt x="502" y="0"/>
                  <a:pt x="646" y="145"/>
                  <a:pt x="646" y="323"/>
                </a:cubicBezTo>
                <a:cubicBezTo>
                  <a:pt x="646" y="488"/>
                  <a:pt x="523" y="624"/>
                  <a:pt x="364" y="644"/>
                </a:cubicBezTo>
                <a:cubicBezTo>
                  <a:pt x="364" y="404"/>
                  <a:pt x="364" y="404"/>
                  <a:pt x="364" y="404"/>
                </a:cubicBezTo>
                <a:cubicBezTo>
                  <a:pt x="475" y="404"/>
                  <a:pt x="475" y="404"/>
                  <a:pt x="475" y="404"/>
                </a:cubicBezTo>
                <a:cubicBezTo>
                  <a:pt x="485" y="323"/>
                  <a:pt x="485" y="323"/>
                  <a:pt x="485" y="323"/>
                </a:cubicBezTo>
                <a:cubicBezTo>
                  <a:pt x="364" y="323"/>
                  <a:pt x="364" y="323"/>
                  <a:pt x="364" y="323"/>
                </a:cubicBezTo>
                <a:cubicBezTo>
                  <a:pt x="364" y="283"/>
                  <a:pt x="364" y="283"/>
                  <a:pt x="364" y="283"/>
                </a:cubicBezTo>
                <a:cubicBezTo>
                  <a:pt x="364" y="261"/>
                  <a:pt x="382" y="242"/>
                  <a:pt x="404" y="242"/>
                </a:cubicBezTo>
                <a:cubicBezTo>
                  <a:pt x="485" y="242"/>
                  <a:pt x="485" y="242"/>
                  <a:pt x="485" y="242"/>
                </a:cubicBezTo>
                <a:cubicBezTo>
                  <a:pt x="485" y="162"/>
                  <a:pt x="485" y="162"/>
                  <a:pt x="485" y="162"/>
                </a:cubicBezTo>
                <a:cubicBezTo>
                  <a:pt x="404" y="162"/>
                  <a:pt x="404" y="162"/>
                  <a:pt x="404" y="162"/>
                </a:cubicBezTo>
                <a:cubicBezTo>
                  <a:pt x="337" y="162"/>
                  <a:pt x="283" y="216"/>
                  <a:pt x="283" y="283"/>
                </a:cubicBezTo>
                <a:cubicBezTo>
                  <a:pt x="283" y="323"/>
                  <a:pt x="283" y="323"/>
                  <a:pt x="283" y="323"/>
                </a:cubicBezTo>
                <a:cubicBezTo>
                  <a:pt x="222" y="323"/>
                  <a:pt x="222" y="323"/>
                  <a:pt x="222" y="323"/>
                </a:cubicBezTo>
                <a:cubicBezTo>
                  <a:pt x="222" y="404"/>
                  <a:pt x="222" y="404"/>
                  <a:pt x="222" y="404"/>
                </a:cubicBezTo>
                <a:cubicBezTo>
                  <a:pt x="283" y="404"/>
                  <a:pt x="283" y="404"/>
                  <a:pt x="283" y="404"/>
                </a:cubicBezTo>
                <a:cubicBezTo>
                  <a:pt x="283" y="644"/>
                  <a:pt x="283" y="644"/>
                  <a:pt x="283" y="644"/>
                </a:cubicBezTo>
                <a:cubicBezTo>
                  <a:pt x="123" y="624"/>
                  <a:pt x="0" y="488"/>
                  <a:pt x="0" y="323"/>
                </a:cubicBezTo>
                <a:cubicBezTo>
                  <a:pt x="0" y="145"/>
                  <a:pt x="145" y="0"/>
                  <a:pt x="323" y="0"/>
                </a:cubicBezTo>
                <a:close/>
                <a:moveTo>
                  <a:pt x="323" y="0"/>
                </a:moveTo>
                <a:cubicBezTo>
                  <a:pt x="323" y="0"/>
                  <a:pt x="323" y="0"/>
                  <a:pt x="323" y="0"/>
                </a:cubicBezTo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9" name="Arc 8"/>
          <p:cNvSpPr/>
          <p:nvPr/>
        </p:nvSpPr>
        <p:spPr>
          <a:xfrm>
            <a:off x="3217421" y="1446069"/>
            <a:ext cx="2754880" cy="2754880"/>
          </a:xfrm>
          <a:prstGeom prst="arc">
            <a:avLst>
              <a:gd name="adj1" fmla="val 21578092"/>
              <a:gd name="adj2" fmla="val 21526726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3323671" y="1407849"/>
            <a:ext cx="770510" cy="770510"/>
            <a:chOff x="2786183" y="1189182"/>
            <a:chExt cx="921712" cy="921712"/>
          </a:xfrm>
        </p:grpSpPr>
        <p:sp>
          <p:nvSpPr>
            <p:cNvPr id="11" name="Oval 10"/>
            <p:cNvSpPr/>
            <p:nvPr/>
          </p:nvSpPr>
          <p:spPr>
            <a:xfrm>
              <a:off x="2786183" y="1189182"/>
              <a:ext cx="921712" cy="9217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2878354" y="1281353"/>
              <a:ext cx="737370" cy="7373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057320" y="1407849"/>
            <a:ext cx="770510" cy="770510"/>
            <a:chOff x="2786183" y="1189182"/>
            <a:chExt cx="921712" cy="921712"/>
          </a:xfrm>
        </p:grpSpPr>
        <p:sp>
          <p:nvSpPr>
            <p:cNvPr id="15" name="Oval 14"/>
            <p:cNvSpPr/>
            <p:nvPr/>
          </p:nvSpPr>
          <p:spPr>
            <a:xfrm>
              <a:off x="2786183" y="1189182"/>
              <a:ext cx="921712" cy="9217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/>
            <p:cNvSpPr/>
            <p:nvPr/>
          </p:nvSpPr>
          <p:spPr>
            <a:xfrm>
              <a:off x="2878354" y="1281353"/>
              <a:ext cx="737370" cy="7373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3671" y="3529450"/>
            <a:ext cx="770510" cy="770510"/>
            <a:chOff x="2786183" y="1189182"/>
            <a:chExt cx="921712" cy="921712"/>
          </a:xfrm>
        </p:grpSpPr>
        <p:sp>
          <p:nvSpPr>
            <p:cNvPr id="18" name="Oval 17"/>
            <p:cNvSpPr/>
            <p:nvPr/>
          </p:nvSpPr>
          <p:spPr>
            <a:xfrm>
              <a:off x="2786183" y="1189182"/>
              <a:ext cx="921712" cy="92171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/>
            <p:cNvSpPr/>
            <p:nvPr/>
          </p:nvSpPr>
          <p:spPr>
            <a:xfrm>
              <a:off x="2878354" y="1281353"/>
              <a:ext cx="737370" cy="7373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057320" y="3529450"/>
            <a:ext cx="770510" cy="770510"/>
            <a:chOff x="2786183" y="1189182"/>
            <a:chExt cx="921712" cy="921712"/>
          </a:xfrm>
        </p:grpSpPr>
        <p:sp>
          <p:nvSpPr>
            <p:cNvPr id="21" name="Oval 20"/>
            <p:cNvSpPr/>
            <p:nvPr/>
          </p:nvSpPr>
          <p:spPr>
            <a:xfrm>
              <a:off x="2786183" y="1189182"/>
              <a:ext cx="921712" cy="92171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/>
            <p:cNvSpPr/>
            <p:nvPr/>
          </p:nvSpPr>
          <p:spPr>
            <a:xfrm>
              <a:off x="2878354" y="1281353"/>
              <a:ext cx="737370" cy="7373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587045" y="2460364"/>
            <a:ext cx="770510" cy="770510"/>
            <a:chOff x="2786183" y="1189182"/>
            <a:chExt cx="921712" cy="921712"/>
          </a:xfrm>
        </p:grpSpPr>
        <p:sp>
          <p:nvSpPr>
            <p:cNvPr id="24" name="Oval 23"/>
            <p:cNvSpPr/>
            <p:nvPr/>
          </p:nvSpPr>
          <p:spPr>
            <a:xfrm>
              <a:off x="2786183" y="1189182"/>
              <a:ext cx="921712" cy="92171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/>
            <p:cNvSpPr/>
            <p:nvPr/>
          </p:nvSpPr>
          <p:spPr>
            <a:xfrm>
              <a:off x="2878354" y="1281353"/>
              <a:ext cx="737370" cy="7373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832166" y="2460364"/>
            <a:ext cx="770510" cy="770510"/>
            <a:chOff x="2786183" y="1189182"/>
            <a:chExt cx="921712" cy="921712"/>
          </a:xfrm>
        </p:grpSpPr>
        <p:sp>
          <p:nvSpPr>
            <p:cNvPr id="27" name="Oval 26"/>
            <p:cNvSpPr/>
            <p:nvPr/>
          </p:nvSpPr>
          <p:spPr>
            <a:xfrm>
              <a:off x="2786183" y="1189182"/>
              <a:ext cx="921712" cy="92171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/>
            <p:cNvSpPr/>
            <p:nvPr/>
          </p:nvSpPr>
          <p:spPr>
            <a:xfrm>
              <a:off x="2878354" y="1281353"/>
              <a:ext cx="737370" cy="7373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7" name="Rectangle 36"/>
          <p:cNvSpPr/>
          <p:nvPr/>
        </p:nvSpPr>
        <p:spPr>
          <a:xfrm>
            <a:off x="5896962" y="1572057"/>
            <a:ext cx="692497" cy="20774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350" b="1" dirty="0">
                <a:solidFill>
                  <a:schemeClr val="accent2"/>
                </a:solidFill>
              </a:rPr>
              <a:t>你的标题</a:t>
            </a:r>
            <a:endParaRPr lang="en-US" sz="1350" b="1" dirty="0">
              <a:solidFill>
                <a:schemeClr val="accent2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554542" y="1544469"/>
            <a:ext cx="692498" cy="20774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1350" b="1" dirty="0">
                <a:solidFill>
                  <a:schemeClr val="accent1"/>
                </a:solidFill>
              </a:rPr>
              <a:t>你的标题</a:t>
            </a:r>
            <a:endParaRPr lang="en-US" sz="1350" b="1" dirty="0">
              <a:solidFill>
                <a:schemeClr val="accent1"/>
              </a:solidFill>
            </a:endParaRPr>
          </a:p>
        </p:txBody>
      </p:sp>
      <p:sp>
        <p:nvSpPr>
          <p:cNvPr id="1033" name="Freeform 9"/>
          <p:cNvSpPr>
            <a:spLocks noEditPoints="1"/>
          </p:cNvSpPr>
          <p:nvPr/>
        </p:nvSpPr>
        <p:spPr bwMode="auto">
          <a:xfrm>
            <a:off x="3525550" y="1570822"/>
            <a:ext cx="355092" cy="405073"/>
          </a:xfrm>
          <a:custGeom>
            <a:avLst/>
            <a:gdLst/>
            <a:ahLst/>
            <a:cxnLst>
              <a:cxn ang="0">
                <a:pos x="128" y="0"/>
              </a:cxn>
              <a:cxn ang="0">
                <a:pos x="128" y="82"/>
              </a:cxn>
              <a:cxn ang="0">
                <a:pos x="148" y="109"/>
              </a:cxn>
              <a:cxn ang="0">
                <a:pos x="146" y="84"/>
              </a:cxn>
              <a:cxn ang="0">
                <a:pos x="100" y="86"/>
              </a:cxn>
              <a:cxn ang="0">
                <a:pos x="130" y="106"/>
              </a:cxn>
              <a:cxn ang="0">
                <a:pos x="155" y="113"/>
              </a:cxn>
              <a:cxn ang="0">
                <a:pos x="192" y="151"/>
              </a:cxn>
              <a:cxn ang="0">
                <a:pos x="192" y="76"/>
              </a:cxn>
              <a:cxn ang="0">
                <a:pos x="130" y="190"/>
              </a:cxn>
              <a:cxn ang="0">
                <a:pos x="130" y="115"/>
              </a:cxn>
              <a:cxn ang="0">
                <a:pos x="130" y="190"/>
              </a:cxn>
              <a:cxn ang="0">
                <a:pos x="114" y="193"/>
              </a:cxn>
              <a:cxn ang="0">
                <a:pos x="66" y="280"/>
              </a:cxn>
              <a:cxn ang="0">
                <a:pos x="69" y="281"/>
              </a:cxn>
              <a:cxn ang="0">
                <a:pos x="191" y="281"/>
              </a:cxn>
              <a:cxn ang="0">
                <a:pos x="194" y="280"/>
              </a:cxn>
              <a:cxn ang="0">
                <a:pos x="146" y="193"/>
              </a:cxn>
              <a:cxn ang="0">
                <a:pos x="177" y="154"/>
              </a:cxn>
              <a:cxn ang="0">
                <a:pos x="203" y="241"/>
              </a:cxn>
              <a:cxn ang="0">
                <a:pos x="254" y="242"/>
              </a:cxn>
              <a:cxn ang="0">
                <a:pos x="256" y="241"/>
              </a:cxn>
              <a:cxn ang="0">
                <a:pos x="208" y="154"/>
              </a:cxn>
              <a:cxn ang="0">
                <a:pos x="84" y="145"/>
              </a:cxn>
              <a:cxn ang="0">
                <a:pos x="102" y="114"/>
              </a:cxn>
              <a:cxn ang="0">
                <a:pos x="27" y="114"/>
              </a:cxn>
              <a:cxn ang="0">
                <a:pos x="98" y="186"/>
              </a:cxn>
              <a:cxn ang="0">
                <a:pos x="80" y="154"/>
              </a:cxn>
              <a:cxn ang="0">
                <a:pos x="0" y="202"/>
              </a:cxn>
              <a:cxn ang="0">
                <a:pos x="0" y="242"/>
              </a:cxn>
              <a:cxn ang="0">
                <a:pos x="57" y="253"/>
              </a:cxn>
              <a:cxn ang="0">
                <a:pos x="98" y="186"/>
              </a:cxn>
              <a:cxn ang="0">
                <a:pos x="98" y="186"/>
              </a:cxn>
            </a:cxnLst>
            <a:rect l="0" t="0" r="r" b="b"/>
            <a:pathLst>
              <a:path w="256" h="292">
                <a:moveTo>
                  <a:pt x="87" y="41"/>
                </a:moveTo>
                <a:cubicBezTo>
                  <a:pt x="87" y="18"/>
                  <a:pt x="106" y="0"/>
                  <a:pt x="128" y="0"/>
                </a:cubicBezTo>
                <a:cubicBezTo>
                  <a:pt x="151" y="0"/>
                  <a:pt x="169" y="18"/>
                  <a:pt x="169" y="41"/>
                </a:cubicBezTo>
                <a:cubicBezTo>
                  <a:pt x="169" y="63"/>
                  <a:pt x="151" y="82"/>
                  <a:pt x="128" y="82"/>
                </a:cubicBezTo>
                <a:cubicBezTo>
                  <a:pt x="106" y="82"/>
                  <a:pt x="87" y="63"/>
                  <a:pt x="87" y="41"/>
                </a:cubicBezTo>
                <a:close/>
                <a:moveTo>
                  <a:pt x="148" y="109"/>
                </a:moveTo>
                <a:cubicBezTo>
                  <a:pt x="148" y="101"/>
                  <a:pt x="151" y="92"/>
                  <a:pt x="156" y="86"/>
                </a:cubicBezTo>
                <a:cubicBezTo>
                  <a:pt x="153" y="85"/>
                  <a:pt x="149" y="84"/>
                  <a:pt x="146" y="84"/>
                </a:cubicBezTo>
                <a:cubicBezTo>
                  <a:pt x="111" y="84"/>
                  <a:pt x="111" y="84"/>
                  <a:pt x="111" y="84"/>
                </a:cubicBezTo>
                <a:cubicBezTo>
                  <a:pt x="107" y="84"/>
                  <a:pt x="104" y="85"/>
                  <a:pt x="100" y="86"/>
                </a:cubicBezTo>
                <a:cubicBezTo>
                  <a:pt x="105" y="93"/>
                  <a:pt x="109" y="102"/>
                  <a:pt x="109" y="111"/>
                </a:cubicBezTo>
                <a:cubicBezTo>
                  <a:pt x="115" y="108"/>
                  <a:pt x="122" y="106"/>
                  <a:pt x="130" y="106"/>
                </a:cubicBezTo>
                <a:cubicBezTo>
                  <a:pt x="136" y="106"/>
                  <a:pt x="142" y="107"/>
                  <a:pt x="148" y="109"/>
                </a:cubicBezTo>
                <a:close/>
                <a:moveTo>
                  <a:pt x="155" y="113"/>
                </a:moveTo>
                <a:cubicBezTo>
                  <a:pt x="167" y="121"/>
                  <a:pt x="175" y="133"/>
                  <a:pt x="176" y="148"/>
                </a:cubicBezTo>
                <a:cubicBezTo>
                  <a:pt x="181" y="150"/>
                  <a:pt x="187" y="151"/>
                  <a:pt x="192" y="151"/>
                </a:cubicBezTo>
                <a:cubicBezTo>
                  <a:pt x="213" y="151"/>
                  <a:pt x="230" y="134"/>
                  <a:pt x="230" y="114"/>
                </a:cubicBezTo>
                <a:cubicBezTo>
                  <a:pt x="230" y="93"/>
                  <a:pt x="213" y="76"/>
                  <a:pt x="192" y="76"/>
                </a:cubicBezTo>
                <a:cubicBezTo>
                  <a:pt x="172" y="76"/>
                  <a:pt x="155" y="93"/>
                  <a:pt x="155" y="113"/>
                </a:cubicBezTo>
                <a:close/>
                <a:moveTo>
                  <a:pt x="130" y="190"/>
                </a:moveTo>
                <a:cubicBezTo>
                  <a:pt x="151" y="190"/>
                  <a:pt x="168" y="173"/>
                  <a:pt x="168" y="152"/>
                </a:cubicBezTo>
                <a:cubicBezTo>
                  <a:pt x="168" y="132"/>
                  <a:pt x="151" y="115"/>
                  <a:pt x="130" y="115"/>
                </a:cubicBezTo>
                <a:cubicBezTo>
                  <a:pt x="109" y="115"/>
                  <a:pt x="92" y="132"/>
                  <a:pt x="92" y="152"/>
                </a:cubicBezTo>
                <a:cubicBezTo>
                  <a:pt x="92" y="173"/>
                  <a:pt x="109" y="190"/>
                  <a:pt x="130" y="190"/>
                </a:cubicBezTo>
                <a:close/>
                <a:moveTo>
                  <a:pt x="146" y="193"/>
                </a:moveTo>
                <a:cubicBezTo>
                  <a:pt x="114" y="193"/>
                  <a:pt x="114" y="193"/>
                  <a:pt x="114" y="193"/>
                </a:cubicBezTo>
                <a:cubicBezTo>
                  <a:pt x="88" y="193"/>
                  <a:pt x="66" y="214"/>
                  <a:pt x="66" y="241"/>
                </a:cubicBezTo>
                <a:cubicBezTo>
                  <a:pt x="66" y="280"/>
                  <a:pt x="66" y="280"/>
                  <a:pt x="66" y="280"/>
                </a:cubicBezTo>
                <a:cubicBezTo>
                  <a:pt x="66" y="280"/>
                  <a:pt x="66" y="280"/>
                  <a:pt x="66" y="280"/>
                </a:cubicBezTo>
                <a:cubicBezTo>
                  <a:pt x="69" y="281"/>
                  <a:pt x="69" y="281"/>
                  <a:pt x="69" y="281"/>
                </a:cubicBezTo>
                <a:cubicBezTo>
                  <a:pt x="94" y="289"/>
                  <a:pt x="116" y="292"/>
                  <a:pt x="134" y="292"/>
                </a:cubicBezTo>
                <a:cubicBezTo>
                  <a:pt x="170" y="292"/>
                  <a:pt x="190" y="282"/>
                  <a:pt x="191" y="281"/>
                </a:cubicBezTo>
                <a:cubicBezTo>
                  <a:pt x="194" y="280"/>
                  <a:pt x="194" y="280"/>
                  <a:pt x="194" y="280"/>
                </a:cubicBezTo>
                <a:cubicBezTo>
                  <a:pt x="194" y="280"/>
                  <a:pt x="194" y="280"/>
                  <a:pt x="194" y="280"/>
                </a:cubicBezTo>
                <a:cubicBezTo>
                  <a:pt x="194" y="241"/>
                  <a:pt x="194" y="241"/>
                  <a:pt x="194" y="241"/>
                </a:cubicBezTo>
                <a:cubicBezTo>
                  <a:pt x="194" y="214"/>
                  <a:pt x="173" y="193"/>
                  <a:pt x="146" y="193"/>
                </a:cubicBezTo>
                <a:close/>
                <a:moveTo>
                  <a:pt x="208" y="154"/>
                </a:moveTo>
                <a:cubicBezTo>
                  <a:pt x="177" y="154"/>
                  <a:pt x="177" y="154"/>
                  <a:pt x="177" y="154"/>
                </a:cubicBezTo>
                <a:cubicBezTo>
                  <a:pt x="176" y="167"/>
                  <a:pt x="171" y="178"/>
                  <a:pt x="162" y="186"/>
                </a:cubicBezTo>
                <a:cubicBezTo>
                  <a:pt x="186" y="193"/>
                  <a:pt x="203" y="215"/>
                  <a:pt x="203" y="241"/>
                </a:cubicBezTo>
                <a:cubicBezTo>
                  <a:pt x="203" y="253"/>
                  <a:pt x="203" y="253"/>
                  <a:pt x="203" y="253"/>
                </a:cubicBezTo>
                <a:cubicBezTo>
                  <a:pt x="234" y="252"/>
                  <a:pt x="252" y="243"/>
                  <a:pt x="254" y="242"/>
                </a:cubicBezTo>
                <a:cubicBezTo>
                  <a:pt x="256" y="241"/>
                  <a:pt x="256" y="241"/>
                  <a:pt x="256" y="241"/>
                </a:cubicBezTo>
                <a:cubicBezTo>
                  <a:pt x="256" y="241"/>
                  <a:pt x="256" y="241"/>
                  <a:pt x="256" y="241"/>
                </a:cubicBezTo>
                <a:cubicBezTo>
                  <a:pt x="256" y="202"/>
                  <a:pt x="256" y="202"/>
                  <a:pt x="256" y="202"/>
                </a:cubicBezTo>
                <a:cubicBezTo>
                  <a:pt x="256" y="175"/>
                  <a:pt x="235" y="154"/>
                  <a:pt x="208" y="154"/>
                </a:cubicBezTo>
                <a:close/>
                <a:moveTo>
                  <a:pt x="64" y="151"/>
                </a:moveTo>
                <a:cubicBezTo>
                  <a:pt x="71" y="151"/>
                  <a:pt x="78" y="149"/>
                  <a:pt x="84" y="145"/>
                </a:cubicBezTo>
                <a:cubicBezTo>
                  <a:pt x="86" y="133"/>
                  <a:pt x="92" y="123"/>
                  <a:pt x="102" y="116"/>
                </a:cubicBezTo>
                <a:cubicBezTo>
                  <a:pt x="102" y="115"/>
                  <a:pt x="102" y="114"/>
                  <a:pt x="102" y="114"/>
                </a:cubicBezTo>
                <a:cubicBezTo>
                  <a:pt x="102" y="93"/>
                  <a:pt x="85" y="76"/>
                  <a:pt x="64" y="76"/>
                </a:cubicBezTo>
                <a:cubicBezTo>
                  <a:pt x="43" y="76"/>
                  <a:pt x="27" y="93"/>
                  <a:pt x="27" y="114"/>
                </a:cubicBezTo>
                <a:cubicBezTo>
                  <a:pt x="27" y="134"/>
                  <a:pt x="43" y="151"/>
                  <a:pt x="64" y="151"/>
                </a:cubicBezTo>
                <a:close/>
                <a:moveTo>
                  <a:pt x="98" y="186"/>
                </a:moveTo>
                <a:cubicBezTo>
                  <a:pt x="89" y="178"/>
                  <a:pt x="84" y="167"/>
                  <a:pt x="84" y="154"/>
                </a:cubicBezTo>
                <a:cubicBezTo>
                  <a:pt x="82" y="154"/>
                  <a:pt x="81" y="154"/>
                  <a:pt x="80" y="154"/>
                </a:cubicBezTo>
                <a:cubicBezTo>
                  <a:pt x="48" y="154"/>
                  <a:pt x="48" y="154"/>
                  <a:pt x="48" y="154"/>
                </a:cubicBezTo>
                <a:cubicBezTo>
                  <a:pt x="22" y="154"/>
                  <a:pt x="0" y="175"/>
                  <a:pt x="0" y="202"/>
                </a:cubicBezTo>
                <a:cubicBezTo>
                  <a:pt x="0" y="241"/>
                  <a:pt x="0" y="241"/>
                  <a:pt x="0" y="241"/>
                </a:cubicBezTo>
                <a:cubicBezTo>
                  <a:pt x="0" y="242"/>
                  <a:pt x="0" y="242"/>
                  <a:pt x="0" y="242"/>
                </a:cubicBezTo>
                <a:cubicBezTo>
                  <a:pt x="3" y="242"/>
                  <a:pt x="3" y="242"/>
                  <a:pt x="3" y="242"/>
                </a:cubicBezTo>
                <a:cubicBezTo>
                  <a:pt x="23" y="249"/>
                  <a:pt x="41" y="252"/>
                  <a:pt x="57" y="253"/>
                </a:cubicBezTo>
                <a:cubicBezTo>
                  <a:pt x="57" y="241"/>
                  <a:pt x="57" y="241"/>
                  <a:pt x="57" y="241"/>
                </a:cubicBezTo>
                <a:cubicBezTo>
                  <a:pt x="57" y="215"/>
                  <a:pt x="74" y="193"/>
                  <a:pt x="98" y="186"/>
                </a:cubicBezTo>
                <a:close/>
                <a:moveTo>
                  <a:pt x="98" y="186"/>
                </a:moveTo>
                <a:cubicBezTo>
                  <a:pt x="98" y="186"/>
                  <a:pt x="98" y="186"/>
                  <a:pt x="98" y="186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037" name="Freeform 13"/>
          <p:cNvSpPr>
            <a:spLocks noEditPoints="1"/>
          </p:cNvSpPr>
          <p:nvPr/>
        </p:nvSpPr>
        <p:spPr bwMode="auto">
          <a:xfrm>
            <a:off x="5252845" y="1576043"/>
            <a:ext cx="400988" cy="358943"/>
          </a:xfrm>
          <a:custGeom>
            <a:avLst/>
            <a:gdLst/>
            <a:ahLst/>
            <a:cxnLst>
              <a:cxn ang="0">
                <a:pos x="205" y="90"/>
              </a:cxn>
              <a:cxn ang="0">
                <a:pos x="170" y="67"/>
              </a:cxn>
              <a:cxn ang="0">
                <a:pos x="149" y="67"/>
              </a:cxn>
              <a:cxn ang="0">
                <a:pos x="156" y="35"/>
              </a:cxn>
              <a:cxn ang="0">
                <a:pos x="155" y="23"/>
              </a:cxn>
              <a:cxn ang="0">
                <a:pos x="126" y="1"/>
              </a:cxn>
              <a:cxn ang="0">
                <a:pos x="113" y="21"/>
              </a:cxn>
              <a:cxn ang="0">
                <a:pos x="95" y="61"/>
              </a:cxn>
              <a:cxn ang="0">
                <a:pos x="68" y="82"/>
              </a:cxn>
              <a:cxn ang="0">
                <a:pos x="68" y="81"/>
              </a:cxn>
              <a:cxn ang="0">
                <a:pos x="0" y="81"/>
              </a:cxn>
              <a:cxn ang="0">
                <a:pos x="0" y="179"/>
              </a:cxn>
              <a:cxn ang="0">
                <a:pos x="68" y="179"/>
              </a:cxn>
              <a:cxn ang="0">
                <a:pos x="68" y="174"/>
              </a:cxn>
              <a:cxn ang="0">
                <a:pos x="86" y="174"/>
              </a:cxn>
              <a:cxn ang="0">
                <a:pos x="99" y="181"/>
              </a:cxn>
              <a:cxn ang="0">
                <a:pos x="108" y="187"/>
              </a:cxn>
              <a:cxn ang="0">
                <a:pos x="172" y="189"/>
              </a:cxn>
              <a:cxn ang="0">
                <a:pos x="198" y="169"/>
              </a:cxn>
              <a:cxn ang="0">
                <a:pos x="205" y="90"/>
              </a:cxn>
              <a:cxn ang="0">
                <a:pos x="186" y="165"/>
              </a:cxn>
              <a:cxn ang="0">
                <a:pos x="170" y="176"/>
              </a:cxn>
              <a:cxn ang="0">
                <a:pos x="114" y="175"/>
              </a:cxn>
              <a:cxn ang="0">
                <a:pos x="106" y="170"/>
              </a:cxn>
              <a:cxn ang="0">
                <a:pos x="91" y="162"/>
              </a:cxn>
              <a:cxn ang="0">
                <a:pos x="68" y="161"/>
              </a:cxn>
              <a:cxn ang="0">
                <a:pos x="68" y="96"/>
              </a:cxn>
              <a:cxn ang="0">
                <a:pos x="106" y="68"/>
              </a:cxn>
              <a:cxn ang="0">
                <a:pos x="126" y="26"/>
              </a:cxn>
              <a:cxn ang="0">
                <a:pos x="130" y="14"/>
              </a:cxn>
              <a:cxn ang="0">
                <a:pos x="142" y="26"/>
              </a:cxn>
              <a:cxn ang="0">
                <a:pos x="143" y="35"/>
              </a:cxn>
              <a:cxn ang="0">
                <a:pos x="133" y="70"/>
              </a:cxn>
              <a:cxn ang="0">
                <a:pos x="126" y="80"/>
              </a:cxn>
              <a:cxn ang="0">
                <a:pos x="170" y="80"/>
              </a:cxn>
              <a:cxn ang="0">
                <a:pos x="193" y="94"/>
              </a:cxn>
              <a:cxn ang="0">
                <a:pos x="186" y="165"/>
              </a:cxn>
              <a:cxn ang="0">
                <a:pos x="186" y="165"/>
              </a:cxn>
              <a:cxn ang="0">
                <a:pos x="186" y="165"/>
              </a:cxn>
            </a:cxnLst>
            <a:rect l="0" t="0" r="r" b="b"/>
            <a:pathLst>
              <a:path w="215" h="192">
                <a:moveTo>
                  <a:pt x="205" y="90"/>
                </a:moveTo>
                <a:cubicBezTo>
                  <a:pt x="199" y="75"/>
                  <a:pt x="187" y="67"/>
                  <a:pt x="170" y="67"/>
                </a:cubicBezTo>
                <a:cubicBezTo>
                  <a:pt x="149" y="67"/>
                  <a:pt x="149" y="67"/>
                  <a:pt x="149" y="67"/>
                </a:cubicBezTo>
                <a:cubicBezTo>
                  <a:pt x="153" y="59"/>
                  <a:pt x="156" y="48"/>
                  <a:pt x="156" y="35"/>
                </a:cubicBezTo>
                <a:cubicBezTo>
                  <a:pt x="156" y="31"/>
                  <a:pt x="156" y="27"/>
                  <a:pt x="155" y="23"/>
                </a:cubicBezTo>
                <a:cubicBezTo>
                  <a:pt x="153" y="8"/>
                  <a:pt x="142" y="0"/>
                  <a:pt x="126" y="1"/>
                </a:cubicBezTo>
                <a:cubicBezTo>
                  <a:pt x="120" y="2"/>
                  <a:pt x="118" y="8"/>
                  <a:pt x="113" y="21"/>
                </a:cubicBezTo>
                <a:cubicBezTo>
                  <a:pt x="109" y="33"/>
                  <a:pt x="103" y="48"/>
                  <a:pt x="95" y="61"/>
                </a:cubicBezTo>
                <a:cubicBezTo>
                  <a:pt x="88" y="70"/>
                  <a:pt x="77" y="78"/>
                  <a:pt x="68" y="82"/>
                </a:cubicBezTo>
                <a:cubicBezTo>
                  <a:pt x="68" y="81"/>
                  <a:pt x="68" y="81"/>
                  <a:pt x="68" y="81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79"/>
                  <a:pt x="0" y="179"/>
                  <a:pt x="0" y="179"/>
                </a:cubicBezTo>
                <a:cubicBezTo>
                  <a:pt x="68" y="179"/>
                  <a:pt x="68" y="179"/>
                  <a:pt x="68" y="179"/>
                </a:cubicBezTo>
                <a:cubicBezTo>
                  <a:pt x="68" y="174"/>
                  <a:pt x="68" y="174"/>
                  <a:pt x="68" y="174"/>
                </a:cubicBezTo>
                <a:cubicBezTo>
                  <a:pt x="79" y="174"/>
                  <a:pt x="85" y="174"/>
                  <a:pt x="86" y="174"/>
                </a:cubicBezTo>
                <a:cubicBezTo>
                  <a:pt x="99" y="181"/>
                  <a:pt x="99" y="181"/>
                  <a:pt x="99" y="181"/>
                </a:cubicBezTo>
                <a:cubicBezTo>
                  <a:pt x="108" y="187"/>
                  <a:pt x="108" y="187"/>
                  <a:pt x="108" y="187"/>
                </a:cubicBezTo>
                <a:cubicBezTo>
                  <a:pt x="116" y="191"/>
                  <a:pt x="155" y="192"/>
                  <a:pt x="172" y="189"/>
                </a:cubicBezTo>
                <a:cubicBezTo>
                  <a:pt x="193" y="186"/>
                  <a:pt x="198" y="169"/>
                  <a:pt x="198" y="169"/>
                </a:cubicBezTo>
                <a:cubicBezTo>
                  <a:pt x="200" y="163"/>
                  <a:pt x="215" y="112"/>
                  <a:pt x="205" y="90"/>
                </a:cubicBezTo>
                <a:close/>
                <a:moveTo>
                  <a:pt x="186" y="165"/>
                </a:moveTo>
                <a:cubicBezTo>
                  <a:pt x="186" y="165"/>
                  <a:pt x="182" y="175"/>
                  <a:pt x="170" y="176"/>
                </a:cubicBezTo>
                <a:cubicBezTo>
                  <a:pt x="152" y="179"/>
                  <a:pt x="119" y="177"/>
                  <a:pt x="114" y="175"/>
                </a:cubicBezTo>
                <a:cubicBezTo>
                  <a:pt x="114" y="175"/>
                  <a:pt x="106" y="170"/>
                  <a:pt x="106" y="170"/>
                </a:cubicBezTo>
                <a:cubicBezTo>
                  <a:pt x="91" y="162"/>
                  <a:pt x="91" y="162"/>
                  <a:pt x="91" y="162"/>
                </a:cubicBezTo>
                <a:cubicBezTo>
                  <a:pt x="87" y="161"/>
                  <a:pt x="79" y="161"/>
                  <a:pt x="68" y="161"/>
                </a:cubicBezTo>
                <a:cubicBezTo>
                  <a:pt x="68" y="96"/>
                  <a:pt x="68" y="96"/>
                  <a:pt x="68" y="96"/>
                </a:cubicBezTo>
                <a:cubicBezTo>
                  <a:pt x="79" y="92"/>
                  <a:pt x="96" y="83"/>
                  <a:pt x="106" y="68"/>
                </a:cubicBezTo>
                <a:cubicBezTo>
                  <a:pt x="115" y="54"/>
                  <a:pt x="121" y="38"/>
                  <a:pt x="126" y="26"/>
                </a:cubicBezTo>
                <a:cubicBezTo>
                  <a:pt x="126" y="26"/>
                  <a:pt x="129" y="16"/>
                  <a:pt x="130" y="14"/>
                </a:cubicBezTo>
                <a:cubicBezTo>
                  <a:pt x="137" y="14"/>
                  <a:pt x="141" y="18"/>
                  <a:pt x="142" y="26"/>
                </a:cubicBezTo>
                <a:cubicBezTo>
                  <a:pt x="143" y="29"/>
                  <a:pt x="143" y="32"/>
                  <a:pt x="143" y="35"/>
                </a:cubicBezTo>
                <a:cubicBezTo>
                  <a:pt x="143" y="54"/>
                  <a:pt x="133" y="70"/>
                  <a:pt x="133" y="70"/>
                </a:cubicBezTo>
                <a:cubicBezTo>
                  <a:pt x="126" y="80"/>
                  <a:pt x="126" y="80"/>
                  <a:pt x="126" y="80"/>
                </a:cubicBezTo>
                <a:cubicBezTo>
                  <a:pt x="170" y="80"/>
                  <a:pt x="170" y="80"/>
                  <a:pt x="170" y="80"/>
                </a:cubicBezTo>
                <a:cubicBezTo>
                  <a:pt x="181" y="80"/>
                  <a:pt x="189" y="84"/>
                  <a:pt x="193" y="94"/>
                </a:cubicBezTo>
                <a:cubicBezTo>
                  <a:pt x="199" y="110"/>
                  <a:pt x="190" y="151"/>
                  <a:pt x="186" y="165"/>
                </a:cubicBezTo>
                <a:close/>
                <a:moveTo>
                  <a:pt x="186" y="165"/>
                </a:moveTo>
                <a:cubicBezTo>
                  <a:pt x="186" y="165"/>
                  <a:pt x="186" y="165"/>
                  <a:pt x="186" y="165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1552051" y="1809428"/>
            <a:ext cx="1665369" cy="5193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5896962" y="1832726"/>
            <a:ext cx="1571343" cy="5193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437230" y="2616927"/>
            <a:ext cx="692497" cy="20774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350" b="1" dirty="0">
                <a:solidFill>
                  <a:schemeClr val="tx2"/>
                </a:solidFill>
              </a:rPr>
              <a:t>你的标题</a:t>
            </a:r>
            <a:endParaRPr lang="en-US" sz="1350" b="1" dirty="0">
              <a:solidFill>
                <a:schemeClr val="tx2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6437231" y="2825298"/>
            <a:ext cx="1722795" cy="5193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5789892" y="2703913"/>
            <a:ext cx="385579" cy="291734"/>
            <a:chOff x="6629400" y="2008188"/>
            <a:chExt cx="600075" cy="454025"/>
          </a:xfrm>
          <a:solidFill>
            <a:schemeClr val="accent3"/>
          </a:solidFill>
        </p:grpSpPr>
        <p:sp>
          <p:nvSpPr>
            <p:cNvPr id="1041" name="Freeform 17"/>
            <p:cNvSpPr>
              <a:spLocks noEditPoints="1"/>
            </p:cNvSpPr>
            <p:nvPr/>
          </p:nvSpPr>
          <p:spPr bwMode="auto">
            <a:xfrm>
              <a:off x="6629400" y="2008188"/>
              <a:ext cx="600075" cy="4540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86"/>
                </a:cxn>
                <a:cxn ang="0">
                  <a:pos x="378" y="286"/>
                </a:cxn>
                <a:cxn ang="0">
                  <a:pos x="378" y="0"/>
                </a:cxn>
                <a:cxn ang="0">
                  <a:pos x="0" y="0"/>
                </a:cxn>
                <a:cxn ang="0">
                  <a:pos x="354" y="262"/>
                </a:cxn>
                <a:cxn ang="0">
                  <a:pos x="24" y="262"/>
                </a:cxn>
                <a:cxn ang="0">
                  <a:pos x="24" y="24"/>
                </a:cxn>
                <a:cxn ang="0">
                  <a:pos x="354" y="24"/>
                </a:cxn>
                <a:cxn ang="0">
                  <a:pos x="354" y="262"/>
                </a:cxn>
                <a:cxn ang="0">
                  <a:pos x="354" y="262"/>
                </a:cxn>
                <a:cxn ang="0">
                  <a:pos x="354" y="262"/>
                </a:cxn>
              </a:cxnLst>
              <a:rect l="0" t="0" r="r" b="b"/>
              <a:pathLst>
                <a:path w="378" h="286">
                  <a:moveTo>
                    <a:pt x="0" y="0"/>
                  </a:moveTo>
                  <a:lnTo>
                    <a:pt x="0" y="286"/>
                  </a:lnTo>
                  <a:lnTo>
                    <a:pt x="378" y="286"/>
                  </a:lnTo>
                  <a:lnTo>
                    <a:pt x="378" y="0"/>
                  </a:lnTo>
                  <a:lnTo>
                    <a:pt x="0" y="0"/>
                  </a:lnTo>
                  <a:close/>
                  <a:moveTo>
                    <a:pt x="354" y="262"/>
                  </a:moveTo>
                  <a:lnTo>
                    <a:pt x="24" y="262"/>
                  </a:lnTo>
                  <a:lnTo>
                    <a:pt x="24" y="24"/>
                  </a:lnTo>
                  <a:lnTo>
                    <a:pt x="354" y="24"/>
                  </a:lnTo>
                  <a:lnTo>
                    <a:pt x="354" y="262"/>
                  </a:lnTo>
                  <a:close/>
                  <a:moveTo>
                    <a:pt x="354" y="262"/>
                  </a:moveTo>
                  <a:lnTo>
                    <a:pt x="354" y="26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42" name="Freeform 18"/>
            <p:cNvSpPr>
              <a:spLocks noEditPoints="1"/>
            </p:cNvSpPr>
            <p:nvPr/>
          </p:nvSpPr>
          <p:spPr bwMode="auto">
            <a:xfrm>
              <a:off x="6629400" y="2008188"/>
              <a:ext cx="600075" cy="4540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86"/>
                </a:cxn>
                <a:cxn ang="0">
                  <a:pos x="378" y="286"/>
                </a:cxn>
                <a:cxn ang="0">
                  <a:pos x="378" y="0"/>
                </a:cxn>
                <a:cxn ang="0">
                  <a:pos x="0" y="0"/>
                </a:cxn>
                <a:cxn ang="0">
                  <a:pos x="354" y="262"/>
                </a:cxn>
                <a:cxn ang="0">
                  <a:pos x="24" y="262"/>
                </a:cxn>
                <a:cxn ang="0">
                  <a:pos x="24" y="24"/>
                </a:cxn>
                <a:cxn ang="0">
                  <a:pos x="354" y="24"/>
                </a:cxn>
                <a:cxn ang="0">
                  <a:pos x="354" y="262"/>
                </a:cxn>
                <a:cxn ang="0">
                  <a:pos x="354" y="262"/>
                </a:cxn>
                <a:cxn ang="0">
                  <a:pos x="354" y="262"/>
                </a:cxn>
              </a:cxnLst>
              <a:rect l="0" t="0" r="r" b="b"/>
              <a:pathLst>
                <a:path w="378" h="286">
                  <a:moveTo>
                    <a:pt x="0" y="0"/>
                  </a:moveTo>
                  <a:lnTo>
                    <a:pt x="0" y="286"/>
                  </a:lnTo>
                  <a:lnTo>
                    <a:pt x="378" y="286"/>
                  </a:lnTo>
                  <a:lnTo>
                    <a:pt x="378" y="0"/>
                  </a:lnTo>
                  <a:lnTo>
                    <a:pt x="0" y="0"/>
                  </a:lnTo>
                  <a:moveTo>
                    <a:pt x="354" y="262"/>
                  </a:moveTo>
                  <a:lnTo>
                    <a:pt x="24" y="262"/>
                  </a:lnTo>
                  <a:lnTo>
                    <a:pt x="24" y="24"/>
                  </a:lnTo>
                  <a:lnTo>
                    <a:pt x="354" y="24"/>
                  </a:lnTo>
                  <a:lnTo>
                    <a:pt x="354" y="262"/>
                  </a:lnTo>
                  <a:moveTo>
                    <a:pt x="354" y="262"/>
                  </a:moveTo>
                  <a:lnTo>
                    <a:pt x="354" y="26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43" name="Freeform 19"/>
            <p:cNvSpPr>
              <a:spLocks noEditPoints="1"/>
            </p:cNvSpPr>
            <p:nvPr/>
          </p:nvSpPr>
          <p:spPr bwMode="auto">
            <a:xfrm>
              <a:off x="7042150" y="2084388"/>
              <a:ext cx="111125" cy="112713"/>
            </a:xfrm>
            <a:custGeom>
              <a:avLst/>
              <a:gdLst/>
              <a:ahLst/>
              <a:cxnLst>
                <a:cxn ang="0">
                  <a:pos x="29" y="15"/>
                </a:cxn>
                <a:cxn ang="0">
                  <a:pos x="15" y="29"/>
                </a:cxn>
                <a:cxn ang="0">
                  <a:pos x="0" y="15"/>
                </a:cxn>
                <a:cxn ang="0">
                  <a:pos x="15" y="0"/>
                </a:cxn>
                <a:cxn ang="0">
                  <a:pos x="29" y="15"/>
                </a:cxn>
                <a:cxn ang="0">
                  <a:pos x="29" y="15"/>
                </a:cxn>
                <a:cxn ang="0">
                  <a:pos x="29" y="15"/>
                </a:cxn>
              </a:cxnLst>
              <a:rect l="0" t="0" r="r" b="b"/>
              <a:pathLst>
                <a:path w="29" h="29">
                  <a:moveTo>
                    <a:pt x="29" y="15"/>
                  </a:moveTo>
                  <a:cubicBezTo>
                    <a:pt x="29" y="23"/>
                    <a:pt x="23" y="29"/>
                    <a:pt x="15" y="29"/>
                  </a:cubicBezTo>
                  <a:cubicBezTo>
                    <a:pt x="7" y="29"/>
                    <a:pt x="0" y="23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23" y="0"/>
                    <a:pt x="29" y="7"/>
                    <a:pt x="29" y="15"/>
                  </a:cubicBezTo>
                  <a:close/>
                  <a:moveTo>
                    <a:pt x="29" y="15"/>
                  </a:moveTo>
                  <a:cubicBezTo>
                    <a:pt x="29" y="15"/>
                    <a:pt x="29" y="15"/>
                    <a:pt x="29" y="15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44" name="Freeform 20"/>
            <p:cNvSpPr>
              <a:spLocks noEditPoints="1"/>
            </p:cNvSpPr>
            <p:nvPr/>
          </p:nvSpPr>
          <p:spPr bwMode="auto">
            <a:xfrm>
              <a:off x="6705600" y="2122488"/>
              <a:ext cx="455613" cy="266700"/>
            </a:xfrm>
            <a:custGeom>
              <a:avLst/>
              <a:gdLst/>
              <a:ahLst/>
              <a:cxnLst>
                <a:cxn ang="0">
                  <a:pos x="79" y="29"/>
                </a:cxn>
                <a:cxn ang="0">
                  <a:pos x="59" y="48"/>
                </a:cxn>
                <a:cxn ang="0">
                  <a:pos x="25" y="0"/>
                </a:cxn>
                <a:cxn ang="0">
                  <a:pos x="0" y="69"/>
                </a:cxn>
                <a:cxn ang="0">
                  <a:pos x="119" y="69"/>
                </a:cxn>
                <a:cxn ang="0">
                  <a:pos x="79" y="29"/>
                </a:cxn>
                <a:cxn ang="0">
                  <a:pos x="79" y="29"/>
                </a:cxn>
                <a:cxn ang="0">
                  <a:pos x="79" y="29"/>
                </a:cxn>
              </a:cxnLst>
              <a:rect l="0" t="0" r="r" b="b"/>
              <a:pathLst>
                <a:path w="119" h="69">
                  <a:moveTo>
                    <a:pt x="79" y="29"/>
                  </a:moveTo>
                  <a:cubicBezTo>
                    <a:pt x="70" y="29"/>
                    <a:pt x="71" y="48"/>
                    <a:pt x="59" y="48"/>
                  </a:cubicBezTo>
                  <a:cubicBezTo>
                    <a:pt x="47" y="48"/>
                    <a:pt x="40" y="0"/>
                    <a:pt x="25" y="0"/>
                  </a:cubicBezTo>
                  <a:cubicBezTo>
                    <a:pt x="10" y="0"/>
                    <a:pt x="0" y="69"/>
                    <a:pt x="0" y="69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9" y="69"/>
                    <a:pt x="88" y="29"/>
                    <a:pt x="79" y="29"/>
                  </a:cubicBez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048" name="Freeform 24"/>
          <p:cNvSpPr>
            <a:spLocks noEditPoints="1"/>
          </p:cNvSpPr>
          <p:nvPr/>
        </p:nvSpPr>
        <p:spPr bwMode="auto">
          <a:xfrm>
            <a:off x="3034650" y="2678195"/>
            <a:ext cx="343300" cy="326382"/>
          </a:xfrm>
          <a:custGeom>
            <a:avLst/>
            <a:gdLst/>
            <a:ahLst/>
            <a:cxnLst>
              <a:cxn ang="0">
                <a:pos x="791" y="27"/>
              </a:cxn>
              <a:cxn ang="0">
                <a:pos x="734" y="0"/>
              </a:cxn>
              <a:cxn ang="0">
                <a:pos x="98" y="27"/>
              </a:cxn>
              <a:cxn ang="0">
                <a:pos x="41" y="0"/>
              </a:cxn>
              <a:cxn ang="0">
                <a:pos x="0" y="791"/>
              </a:cxn>
              <a:cxn ang="0">
                <a:pos x="41" y="765"/>
              </a:cxn>
              <a:cxn ang="0">
                <a:pos x="98" y="791"/>
              </a:cxn>
              <a:cxn ang="0">
                <a:pos x="734" y="765"/>
              </a:cxn>
              <a:cxn ang="0">
                <a:pos x="791" y="791"/>
              </a:cxn>
              <a:cxn ang="0">
                <a:pos x="832" y="0"/>
              </a:cxn>
              <a:cxn ang="0">
                <a:pos x="98" y="679"/>
              </a:cxn>
              <a:cxn ang="0">
                <a:pos x="41" y="634"/>
              </a:cxn>
              <a:cxn ang="0">
                <a:pos x="98" y="679"/>
              </a:cxn>
              <a:cxn ang="0">
                <a:pos x="41" y="551"/>
              </a:cxn>
              <a:cxn ang="0">
                <a:pos x="98" y="503"/>
              </a:cxn>
              <a:cxn ang="0">
                <a:pos x="98" y="420"/>
              </a:cxn>
              <a:cxn ang="0">
                <a:pos x="41" y="372"/>
              </a:cxn>
              <a:cxn ang="0">
                <a:pos x="98" y="420"/>
              </a:cxn>
              <a:cxn ang="0">
                <a:pos x="41" y="289"/>
              </a:cxn>
              <a:cxn ang="0">
                <a:pos x="98" y="241"/>
              </a:cxn>
              <a:cxn ang="0">
                <a:pos x="98" y="158"/>
              </a:cxn>
              <a:cxn ang="0">
                <a:pos x="41" y="112"/>
              </a:cxn>
              <a:cxn ang="0">
                <a:pos x="98" y="158"/>
              </a:cxn>
              <a:cxn ang="0">
                <a:pos x="158" y="782"/>
              </a:cxn>
              <a:cxn ang="0">
                <a:pos x="672" y="643"/>
              </a:cxn>
              <a:cxn ang="0">
                <a:pos x="672" y="574"/>
              </a:cxn>
              <a:cxn ang="0">
                <a:pos x="158" y="217"/>
              </a:cxn>
              <a:cxn ang="0">
                <a:pos x="672" y="574"/>
              </a:cxn>
              <a:cxn ang="0">
                <a:pos x="158" y="148"/>
              </a:cxn>
              <a:cxn ang="0">
                <a:pos x="672" y="10"/>
              </a:cxn>
              <a:cxn ang="0">
                <a:pos x="791" y="679"/>
              </a:cxn>
              <a:cxn ang="0">
                <a:pos x="734" y="634"/>
              </a:cxn>
              <a:cxn ang="0">
                <a:pos x="791" y="679"/>
              </a:cxn>
              <a:cxn ang="0">
                <a:pos x="734" y="551"/>
              </a:cxn>
              <a:cxn ang="0">
                <a:pos x="791" y="503"/>
              </a:cxn>
              <a:cxn ang="0">
                <a:pos x="791" y="420"/>
              </a:cxn>
              <a:cxn ang="0">
                <a:pos x="734" y="372"/>
              </a:cxn>
              <a:cxn ang="0">
                <a:pos x="791" y="420"/>
              </a:cxn>
              <a:cxn ang="0">
                <a:pos x="734" y="289"/>
              </a:cxn>
              <a:cxn ang="0">
                <a:pos x="791" y="241"/>
              </a:cxn>
              <a:cxn ang="0">
                <a:pos x="791" y="158"/>
              </a:cxn>
              <a:cxn ang="0">
                <a:pos x="734" y="112"/>
              </a:cxn>
              <a:cxn ang="0">
                <a:pos x="791" y="158"/>
              </a:cxn>
              <a:cxn ang="0">
                <a:pos x="791" y="158"/>
              </a:cxn>
            </a:cxnLst>
            <a:rect l="0" t="0" r="r" b="b"/>
            <a:pathLst>
              <a:path w="832" h="791">
                <a:moveTo>
                  <a:pt x="791" y="0"/>
                </a:moveTo>
                <a:lnTo>
                  <a:pt x="791" y="27"/>
                </a:lnTo>
                <a:lnTo>
                  <a:pt x="734" y="27"/>
                </a:lnTo>
                <a:lnTo>
                  <a:pt x="734" y="0"/>
                </a:lnTo>
                <a:lnTo>
                  <a:pt x="98" y="0"/>
                </a:lnTo>
                <a:lnTo>
                  <a:pt x="98" y="27"/>
                </a:lnTo>
                <a:lnTo>
                  <a:pt x="41" y="27"/>
                </a:lnTo>
                <a:lnTo>
                  <a:pt x="41" y="0"/>
                </a:lnTo>
                <a:lnTo>
                  <a:pt x="0" y="0"/>
                </a:lnTo>
                <a:lnTo>
                  <a:pt x="0" y="791"/>
                </a:lnTo>
                <a:lnTo>
                  <a:pt x="41" y="791"/>
                </a:lnTo>
                <a:lnTo>
                  <a:pt x="41" y="765"/>
                </a:lnTo>
                <a:lnTo>
                  <a:pt x="98" y="765"/>
                </a:lnTo>
                <a:lnTo>
                  <a:pt x="98" y="791"/>
                </a:lnTo>
                <a:lnTo>
                  <a:pt x="734" y="791"/>
                </a:lnTo>
                <a:lnTo>
                  <a:pt x="734" y="765"/>
                </a:lnTo>
                <a:lnTo>
                  <a:pt x="791" y="765"/>
                </a:lnTo>
                <a:lnTo>
                  <a:pt x="791" y="791"/>
                </a:lnTo>
                <a:lnTo>
                  <a:pt x="832" y="791"/>
                </a:lnTo>
                <a:lnTo>
                  <a:pt x="832" y="0"/>
                </a:lnTo>
                <a:lnTo>
                  <a:pt x="791" y="0"/>
                </a:lnTo>
                <a:close/>
                <a:moveTo>
                  <a:pt x="98" y="679"/>
                </a:moveTo>
                <a:lnTo>
                  <a:pt x="41" y="679"/>
                </a:lnTo>
                <a:lnTo>
                  <a:pt x="41" y="634"/>
                </a:lnTo>
                <a:lnTo>
                  <a:pt x="98" y="634"/>
                </a:lnTo>
                <a:lnTo>
                  <a:pt x="98" y="679"/>
                </a:lnTo>
                <a:close/>
                <a:moveTo>
                  <a:pt x="98" y="551"/>
                </a:moveTo>
                <a:lnTo>
                  <a:pt x="41" y="551"/>
                </a:lnTo>
                <a:lnTo>
                  <a:pt x="41" y="503"/>
                </a:lnTo>
                <a:lnTo>
                  <a:pt x="98" y="503"/>
                </a:lnTo>
                <a:lnTo>
                  <a:pt x="98" y="551"/>
                </a:lnTo>
                <a:close/>
                <a:moveTo>
                  <a:pt x="98" y="420"/>
                </a:moveTo>
                <a:lnTo>
                  <a:pt x="41" y="420"/>
                </a:lnTo>
                <a:lnTo>
                  <a:pt x="41" y="372"/>
                </a:lnTo>
                <a:lnTo>
                  <a:pt x="98" y="372"/>
                </a:lnTo>
                <a:lnTo>
                  <a:pt x="98" y="420"/>
                </a:lnTo>
                <a:close/>
                <a:moveTo>
                  <a:pt x="98" y="289"/>
                </a:moveTo>
                <a:lnTo>
                  <a:pt x="41" y="289"/>
                </a:lnTo>
                <a:lnTo>
                  <a:pt x="41" y="241"/>
                </a:lnTo>
                <a:lnTo>
                  <a:pt x="98" y="241"/>
                </a:lnTo>
                <a:lnTo>
                  <a:pt x="98" y="289"/>
                </a:lnTo>
                <a:close/>
                <a:moveTo>
                  <a:pt x="98" y="158"/>
                </a:moveTo>
                <a:lnTo>
                  <a:pt x="41" y="158"/>
                </a:lnTo>
                <a:lnTo>
                  <a:pt x="41" y="112"/>
                </a:lnTo>
                <a:lnTo>
                  <a:pt x="98" y="112"/>
                </a:lnTo>
                <a:lnTo>
                  <a:pt x="98" y="158"/>
                </a:lnTo>
                <a:close/>
                <a:moveTo>
                  <a:pt x="672" y="782"/>
                </a:moveTo>
                <a:lnTo>
                  <a:pt x="158" y="782"/>
                </a:lnTo>
                <a:lnTo>
                  <a:pt x="158" y="643"/>
                </a:lnTo>
                <a:lnTo>
                  <a:pt x="672" y="643"/>
                </a:lnTo>
                <a:lnTo>
                  <a:pt x="672" y="782"/>
                </a:lnTo>
                <a:close/>
                <a:moveTo>
                  <a:pt x="672" y="574"/>
                </a:moveTo>
                <a:lnTo>
                  <a:pt x="158" y="574"/>
                </a:lnTo>
                <a:lnTo>
                  <a:pt x="158" y="217"/>
                </a:lnTo>
                <a:lnTo>
                  <a:pt x="672" y="217"/>
                </a:lnTo>
                <a:lnTo>
                  <a:pt x="672" y="574"/>
                </a:lnTo>
                <a:close/>
                <a:moveTo>
                  <a:pt x="672" y="148"/>
                </a:moveTo>
                <a:lnTo>
                  <a:pt x="158" y="148"/>
                </a:lnTo>
                <a:lnTo>
                  <a:pt x="158" y="10"/>
                </a:lnTo>
                <a:lnTo>
                  <a:pt x="672" y="10"/>
                </a:lnTo>
                <a:lnTo>
                  <a:pt x="672" y="148"/>
                </a:lnTo>
                <a:close/>
                <a:moveTo>
                  <a:pt x="791" y="679"/>
                </a:moveTo>
                <a:lnTo>
                  <a:pt x="734" y="679"/>
                </a:lnTo>
                <a:lnTo>
                  <a:pt x="734" y="634"/>
                </a:lnTo>
                <a:lnTo>
                  <a:pt x="791" y="634"/>
                </a:lnTo>
                <a:lnTo>
                  <a:pt x="791" y="679"/>
                </a:lnTo>
                <a:close/>
                <a:moveTo>
                  <a:pt x="791" y="551"/>
                </a:moveTo>
                <a:lnTo>
                  <a:pt x="734" y="551"/>
                </a:lnTo>
                <a:lnTo>
                  <a:pt x="734" y="503"/>
                </a:lnTo>
                <a:lnTo>
                  <a:pt x="791" y="503"/>
                </a:lnTo>
                <a:lnTo>
                  <a:pt x="791" y="551"/>
                </a:lnTo>
                <a:close/>
                <a:moveTo>
                  <a:pt x="791" y="420"/>
                </a:moveTo>
                <a:lnTo>
                  <a:pt x="734" y="420"/>
                </a:lnTo>
                <a:lnTo>
                  <a:pt x="734" y="372"/>
                </a:lnTo>
                <a:lnTo>
                  <a:pt x="791" y="372"/>
                </a:lnTo>
                <a:lnTo>
                  <a:pt x="791" y="420"/>
                </a:lnTo>
                <a:close/>
                <a:moveTo>
                  <a:pt x="791" y="289"/>
                </a:moveTo>
                <a:lnTo>
                  <a:pt x="734" y="289"/>
                </a:lnTo>
                <a:lnTo>
                  <a:pt x="734" y="241"/>
                </a:lnTo>
                <a:lnTo>
                  <a:pt x="791" y="241"/>
                </a:lnTo>
                <a:lnTo>
                  <a:pt x="791" y="289"/>
                </a:lnTo>
                <a:close/>
                <a:moveTo>
                  <a:pt x="791" y="158"/>
                </a:moveTo>
                <a:lnTo>
                  <a:pt x="734" y="158"/>
                </a:lnTo>
                <a:lnTo>
                  <a:pt x="734" y="112"/>
                </a:lnTo>
                <a:lnTo>
                  <a:pt x="791" y="112"/>
                </a:lnTo>
                <a:lnTo>
                  <a:pt x="791" y="158"/>
                </a:lnTo>
                <a:close/>
                <a:moveTo>
                  <a:pt x="791" y="158"/>
                </a:moveTo>
                <a:lnTo>
                  <a:pt x="791" y="158"/>
                </a:lnTo>
                <a:close/>
              </a:path>
            </a:pathLst>
          </a:custGeom>
          <a:solidFill>
            <a:schemeClr val="accent6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2036079" y="2616927"/>
            <a:ext cx="692498" cy="20774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1350" b="1" dirty="0">
                <a:solidFill>
                  <a:schemeClr val="tx2"/>
                </a:solidFill>
              </a:rPr>
              <a:t>你的标题</a:t>
            </a:r>
            <a:endParaRPr lang="en-US" sz="1350" b="1" dirty="0">
              <a:solidFill>
                <a:schemeClr val="tx2"/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758230" y="2877596"/>
            <a:ext cx="1947815" cy="3462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5257413" y="3755127"/>
            <a:ext cx="399596" cy="375131"/>
            <a:chOff x="504825" y="971550"/>
            <a:chExt cx="1089026" cy="1022350"/>
          </a:xfrm>
          <a:solidFill>
            <a:schemeClr val="accent4"/>
          </a:solidFill>
        </p:grpSpPr>
        <p:sp>
          <p:nvSpPr>
            <p:cNvPr id="1053" name="Freeform 29"/>
            <p:cNvSpPr>
              <a:spLocks noEditPoints="1"/>
            </p:cNvSpPr>
            <p:nvPr/>
          </p:nvSpPr>
          <p:spPr bwMode="auto">
            <a:xfrm>
              <a:off x="782638" y="971550"/>
              <a:ext cx="811213" cy="8413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382"/>
                </a:cxn>
                <a:cxn ang="0">
                  <a:pos x="286" y="382"/>
                </a:cxn>
                <a:cxn ang="0">
                  <a:pos x="420" y="530"/>
                </a:cxn>
                <a:cxn ang="0">
                  <a:pos x="420" y="382"/>
                </a:cxn>
                <a:cxn ang="0">
                  <a:pos x="511" y="382"/>
                </a:cxn>
                <a:cxn ang="0">
                  <a:pos x="511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511" h="530">
                  <a:moveTo>
                    <a:pt x="0" y="0"/>
                  </a:moveTo>
                  <a:lnTo>
                    <a:pt x="0" y="382"/>
                  </a:lnTo>
                  <a:lnTo>
                    <a:pt x="286" y="382"/>
                  </a:lnTo>
                  <a:lnTo>
                    <a:pt x="420" y="530"/>
                  </a:lnTo>
                  <a:lnTo>
                    <a:pt x="420" y="382"/>
                  </a:lnTo>
                  <a:lnTo>
                    <a:pt x="511" y="382"/>
                  </a:lnTo>
                  <a:lnTo>
                    <a:pt x="511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5" name="Freeform 31"/>
            <p:cNvSpPr>
              <a:spLocks noEditPoints="1"/>
            </p:cNvSpPr>
            <p:nvPr/>
          </p:nvSpPr>
          <p:spPr bwMode="auto">
            <a:xfrm>
              <a:off x="504825" y="1274763"/>
              <a:ext cx="695325" cy="719137"/>
            </a:xfrm>
            <a:custGeom>
              <a:avLst/>
              <a:gdLst/>
              <a:ahLst/>
              <a:cxnLst>
                <a:cxn ang="0">
                  <a:pos x="426" y="226"/>
                </a:cxn>
                <a:cxn ang="0">
                  <a:pos x="139" y="226"/>
                </a:cxn>
                <a:cxn ang="0">
                  <a:pos x="139" y="0"/>
                </a:cxn>
                <a:cxn ang="0">
                  <a:pos x="0" y="0"/>
                </a:cxn>
                <a:cxn ang="0">
                  <a:pos x="0" y="327"/>
                </a:cxn>
                <a:cxn ang="0">
                  <a:pos x="79" y="327"/>
                </a:cxn>
                <a:cxn ang="0">
                  <a:pos x="79" y="453"/>
                </a:cxn>
                <a:cxn ang="0">
                  <a:pos x="192" y="327"/>
                </a:cxn>
                <a:cxn ang="0">
                  <a:pos x="438" y="327"/>
                </a:cxn>
                <a:cxn ang="0">
                  <a:pos x="438" y="241"/>
                </a:cxn>
                <a:cxn ang="0">
                  <a:pos x="426" y="226"/>
                </a:cxn>
                <a:cxn ang="0">
                  <a:pos x="426" y="226"/>
                </a:cxn>
                <a:cxn ang="0">
                  <a:pos x="426" y="226"/>
                </a:cxn>
              </a:cxnLst>
              <a:rect l="0" t="0" r="r" b="b"/>
              <a:pathLst>
                <a:path w="438" h="453">
                  <a:moveTo>
                    <a:pt x="426" y="226"/>
                  </a:moveTo>
                  <a:lnTo>
                    <a:pt x="139" y="226"/>
                  </a:lnTo>
                  <a:lnTo>
                    <a:pt x="139" y="0"/>
                  </a:lnTo>
                  <a:lnTo>
                    <a:pt x="0" y="0"/>
                  </a:lnTo>
                  <a:lnTo>
                    <a:pt x="0" y="327"/>
                  </a:lnTo>
                  <a:lnTo>
                    <a:pt x="79" y="327"/>
                  </a:lnTo>
                  <a:lnTo>
                    <a:pt x="79" y="453"/>
                  </a:lnTo>
                  <a:lnTo>
                    <a:pt x="192" y="327"/>
                  </a:lnTo>
                  <a:lnTo>
                    <a:pt x="438" y="327"/>
                  </a:lnTo>
                  <a:lnTo>
                    <a:pt x="438" y="241"/>
                  </a:lnTo>
                  <a:lnTo>
                    <a:pt x="426" y="226"/>
                  </a:lnTo>
                  <a:close/>
                  <a:moveTo>
                    <a:pt x="426" y="226"/>
                  </a:moveTo>
                  <a:lnTo>
                    <a:pt x="426" y="2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83" name="Rectangle 82"/>
          <p:cNvSpPr/>
          <p:nvPr/>
        </p:nvSpPr>
        <p:spPr>
          <a:xfrm>
            <a:off x="5931592" y="3710851"/>
            <a:ext cx="692497" cy="20774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350" b="1" dirty="0">
                <a:solidFill>
                  <a:schemeClr val="accent4"/>
                </a:solidFill>
              </a:rPr>
              <a:t>你的标题</a:t>
            </a:r>
            <a:endParaRPr lang="en-US" sz="1350" b="1" dirty="0">
              <a:solidFill>
                <a:schemeClr val="accent4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5931592" y="3978748"/>
            <a:ext cx="2075780" cy="3462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91" name="Group 90"/>
          <p:cNvGrpSpPr/>
          <p:nvPr/>
        </p:nvGrpSpPr>
        <p:grpSpPr>
          <a:xfrm>
            <a:off x="3579982" y="3702906"/>
            <a:ext cx="256641" cy="439594"/>
            <a:chOff x="1668463" y="3354388"/>
            <a:chExt cx="641350" cy="1098550"/>
          </a:xfrm>
          <a:solidFill>
            <a:schemeClr val="accent5"/>
          </a:solidFill>
        </p:grpSpPr>
        <p:sp>
          <p:nvSpPr>
            <p:cNvPr id="1060" name="Freeform 36"/>
            <p:cNvSpPr>
              <a:spLocks noEditPoints="1"/>
            </p:cNvSpPr>
            <p:nvPr/>
          </p:nvSpPr>
          <p:spPr bwMode="auto">
            <a:xfrm>
              <a:off x="1752600" y="3438526"/>
              <a:ext cx="473075" cy="768350"/>
            </a:xfrm>
            <a:custGeom>
              <a:avLst/>
              <a:gdLst/>
              <a:ahLst/>
              <a:cxnLst>
                <a:cxn ang="0">
                  <a:pos x="13" y="197"/>
                </a:cxn>
                <a:cxn ang="0">
                  <a:pos x="27" y="191"/>
                </a:cxn>
                <a:cxn ang="0">
                  <a:pos x="29" y="189"/>
                </a:cxn>
                <a:cxn ang="0">
                  <a:pos x="32" y="181"/>
                </a:cxn>
                <a:cxn ang="0">
                  <a:pos x="36" y="176"/>
                </a:cxn>
                <a:cxn ang="0">
                  <a:pos x="37" y="174"/>
                </a:cxn>
                <a:cxn ang="0">
                  <a:pos x="39" y="162"/>
                </a:cxn>
                <a:cxn ang="0">
                  <a:pos x="38" y="160"/>
                </a:cxn>
                <a:cxn ang="0">
                  <a:pos x="31" y="146"/>
                </a:cxn>
                <a:cxn ang="0">
                  <a:pos x="29" y="138"/>
                </a:cxn>
                <a:cxn ang="0">
                  <a:pos x="26" y="127"/>
                </a:cxn>
                <a:cxn ang="0">
                  <a:pos x="26" y="124"/>
                </a:cxn>
                <a:cxn ang="0">
                  <a:pos x="28" y="119"/>
                </a:cxn>
                <a:cxn ang="0">
                  <a:pos x="29" y="117"/>
                </a:cxn>
                <a:cxn ang="0">
                  <a:pos x="29" y="100"/>
                </a:cxn>
                <a:cxn ang="0">
                  <a:pos x="29" y="89"/>
                </a:cxn>
                <a:cxn ang="0">
                  <a:pos x="38" y="74"/>
                </a:cxn>
                <a:cxn ang="0">
                  <a:pos x="63" y="63"/>
                </a:cxn>
                <a:cxn ang="0">
                  <a:pos x="77" y="61"/>
                </a:cxn>
                <a:cxn ang="0">
                  <a:pos x="81" y="61"/>
                </a:cxn>
                <a:cxn ang="0">
                  <a:pos x="81" y="62"/>
                </a:cxn>
                <a:cxn ang="0">
                  <a:pos x="78" y="64"/>
                </a:cxn>
                <a:cxn ang="0">
                  <a:pos x="79" y="69"/>
                </a:cxn>
                <a:cxn ang="0">
                  <a:pos x="91" y="80"/>
                </a:cxn>
                <a:cxn ang="0">
                  <a:pos x="96" y="92"/>
                </a:cxn>
                <a:cxn ang="0">
                  <a:pos x="96" y="117"/>
                </a:cxn>
                <a:cxn ang="0">
                  <a:pos x="98" y="121"/>
                </a:cxn>
                <a:cxn ang="0">
                  <a:pos x="99" y="122"/>
                </a:cxn>
                <a:cxn ang="0">
                  <a:pos x="98" y="135"/>
                </a:cxn>
                <a:cxn ang="0">
                  <a:pos x="98" y="136"/>
                </a:cxn>
                <a:cxn ang="0">
                  <a:pos x="91" y="154"/>
                </a:cxn>
                <a:cxn ang="0">
                  <a:pos x="90" y="155"/>
                </a:cxn>
                <a:cxn ang="0">
                  <a:pos x="87" y="174"/>
                </a:cxn>
                <a:cxn ang="0">
                  <a:pos x="88" y="176"/>
                </a:cxn>
                <a:cxn ang="0">
                  <a:pos x="91" y="181"/>
                </a:cxn>
                <a:cxn ang="0">
                  <a:pos x="94" y="190"/>
                </a:cxn>
                <a:cxn ang="0">
                  <a:pos x="97" y="192"/>
                </a:cxn>
                <a:cxn ang="0">
                  <a:pos x="124" y="203"/>
                </a:cxn>
                <a:cxn ang="0">
                  <a:pos x="124" y="0"/>
                </a:cxn>
                <a:cxn ang="0">
                  <a:pos x="0" y="0"/>
                </a:cxn>
                <a:cxn ang="0">
                  <a:pos x="0" y="203"/>
                </a:cxn>
                <a:cxn ang="0">
                  <a:pos x="13" y="197"/>
                </a:cxn>
                <a:cxn ang="0">
                  <a:pos x="13" y="197"/>
                </a:cxn>
                <a:cxn ang="0">
                  <a:pos x="13" y="197"/>
                </a:cxn>
              </a:cxnLst>
              <a:rect l="0" t="0" r="r" b="b"/>
              <a:pathLst>
                <a:path w="124" h="203">
                  <a:moveTo>
                    <a:pt x="13" y="197"/>
                  </a:moveTo>
                  <a:cubicBezTo>
                    <a:pt x="17" y="195"/>
                    <a:pt x="22" y="194"/>
                    <a:pt x="27" y="191"/>
                  </a:cubicBezTo>
                  <a:cubicBezTo>
                    <a:pt x="28" y="191"/>
                    <a:pt x="29" y="190"/>
                    <a:pt x="29" y="189"/>
                  </a:cubicBezTo>
                  <a:cubicBezTo>
                    <a:pt x="30" y="187"/>
                    <a:pt x="31" y="184"/>
                    <a:pt x="32" y="181"/>
                  </a:cubicBezTo>
                  <a:cubicBezTo>
                    <a:pt x="33" y="179"/>
                    <a:pt x="33" y="177"/>
                    <a:pt x="36" y="176"/>
                  </a:cubicBezTo>
                  <a:cubicBezTo>
                    <a:pt x="36" y="176"/>
                    <a:pt x="37" y="175"/>
                    <a:pt x="37" y="174"/>
                  </a:cubicBezTo>
                  <a:cubicBezTo>
                    <a:pt x="38" y="170"/>
                    <a:pt x="38" y="166"/>
                    <a:pt x="39" y="162"/>
                  </a:cubicBezTo>
                  <a:cubicBezTo>
                    <a:pt x="39" y="161"/>
                    <a:pt x="38" y="160"/>
                    <a:pt x="38" y="160"/>
                  </a:cubicBezTo>
                  <a:cubicBezTo>
                    <a:pt x="34" y="156"/>
                    <a:pt x="32" y="151"/>
                    <a:pt x="31" y="146"/>
                  </a:cubicBezTo>
                  <a:cubicBezTo>
                    <a:pt x="31" y="143"/>
                    <a:pt x="29" y="141"/>
                    <a:pt x="29" y="138"/>
                  </a:cubicBezTo>
                  <a:cubicBezTo>
                    <a:pt x="28" y="135"/>
                    <a:pt x="27" y="131"/>
                    <a:pt x="26" y="127"/>
                  </a:cubicBezTo>
                  <a:cubicBezTo>
                    <a:pt x="26" y="126"/>
                    <a:pt x="26" y="125"/>
                    <a:pt x="26" y="124"/>
                  </a:cubicBezTo>
                  <a:cubicBezTo>
                    <a:pt x="25" y="122"/>
                    <a:pt x="25" y="120"/>
                    <a:pt x="28" y="119"/>
                  </a:cubicBezTo>
                  <a:cubicBezTo>
                    <a:pt x="28" y="119"/>
                    <a:pt x="29" y="118"/>
                    <a:pt x="29" y="117"/>
                  </a:cubicBezTo>
                  <a:cubicBezTo>
                    <a:pt x="29" y="111"/>
                    <a:pt x="29" y="105"/>
                    <a:pt x="29" y="100"/>
                  </a:cubicBezTo>
                  <a:cubicBezTo>
                    <a:pt x="29" y="96"/>
                    <a:pt x="29" y="93"/>
                    <a:pt x="29" y="89"/>
                  </a:cubicBezTo>
                  <a:cubicBezTo>
                    <a:pt x="30" y="83"/>
                    <a:pt x="34" y="78"/>
                    <a:pt x="38" y="74"/>
                  </a:cubicBezTo>
                  <a:cubicBezTo>
                    <a:pt x="46" y="68"/>
                    <a:pt x="54" y="65"/>
                    <a:pt x="63" y="63"/>
                  </a:cubicBezTo>
                  <a:cubicBezTo>
                    <a:pt x="68" y="62"/>
                    <a:pt x="72" y="62"/>
                    <a:pt x="77" y="61"/>
                  </a:cubicBezTo>
                  <a:cubicBezTo>
                    <a:pt x="78" y="61"/>
                    <a:pt x="79" y="61"/>
                    <a:pt x="81" y="61"/>
                  </a:cubicBezTo>
                  <a:cubicBezTo>
                    <a:pt x="81" y="61"/>
                    <a:pt x="81" y="61"/>
                    <a:pt x="81" y="62"/>
                  </a:cubicBezTo>
                  <a:cubicBezTo>
                    <a:pt x="80" y="62"/>
                    <a:pt x="79" y="63"/>
                    <a:pt x="78" y="64"/>
                  </a:cubicBezTo>
                  <a:cubicBezTo>
                    <a:pt x="77" y="66"/>
                    <a:pt x="77" y="67"/>
                    <a:pt x="79" y="69"/>
                  </a:cubicBezTo>
                  <a:cubicBezTo>
                    <a:pt x="83" y="72"/>
                    <a:pt x="87" y="76"/>
                    <a:pt x="91" y="80"/>
                  </a:cubicBezTo>
                  <a:cubicBezTo>
                    <a:pt x="95" y="83"/>
                    <a:pt x="96" y="87"/>
                    <a:pt x="96" y="92"/>
                  </a:cubicBezTo>
                  <a:cubicBezTo>
                    <a:pt x="96" y="100"/>
                    <a:pt x="96" y="109"/>
                    <a:pt x="96" y="117"/>
                  </a:cubicBezTo>
                  <a:cubicBezTo>
                    <a:pt x="96" y="118"/>
                    <a:pt x="96" y="120"/>
                    <a:pt x="98" y="121"/>
                  </a:cubicBezTo>
                  <a:cubicBezTo>
                    <a:pt x="99" y="121"/>
                    <a:pt x="99" y="122"/>
                    <a:pt x="99" y="122"/>
                  </a:cubicBezTo>
                  <a:cubicBezTo>
                    <a:pt x="99" y="127"/>
                    <a:pt x="98" y="131"/>
                    <a:pt x="98" y="135"/>
                  </a:cubicBezTo>
                  <a:cubicBezTo>
                    <a:pt x="98" y="135"/>
                    <a:pt x="98" y="135"/>
                    <a:pt x="98" y="136"/>
                  </a:cubicBezTo>
                  <a:cubicBezTo>
                    <a:pt x="94" y="141"/>
                    <a:pt x="93" y="148"/>
                    <a:pt x="91" y="154"/>
                  </a:cubicBezTo>
                  <a:cubicBezTo>
                    <a:pt x="91" y="154"/>
                    <a:pt x="91" y="154"/>
                    <a:pt x="90" y="155"/>
                  </a:cubicBezTo>
                  <a:cubicBezTo>
                    <a:pt x="85" y="160"/>
                    <a:pt x="87" y="168"/>
                    <a:pt x="87" y="174"/>
                  </a:cubicBezTo>
                  <a:cubicBezTo>
                    <a:pt x="87" y="175"/>
                    <a:pt x="87" y="176"/>
                    <a:pt x="88" y="176"/>
                  </a:cubicBezTo>
                  <a:cubicBezTo>
                    <a:pt x="90" y="177"/>
                    <a:pt x="91" y="179"/>
                    <a:pt x="91" y="181"/>
                  </a:cubicBezTo>
                  <a:cubicBezTo>
                    <a:pt x="92" y="184"/>
                    <a:pt x="93" y="187"/>
                    <a:pt x="94" y="190"/>
                  </a:cubicBezTo>
                  <a:cubicBezTo>
                    <a:pt x="95" y="191"/>
                    <a:pt x="96" y="191"/>
                    <a:pt x="97" y="192"/>
                  </a:cubicBezTo>
                  <a:cubicBezTo>
                    <a:pt x="106" y="195"/>
                    <a:pt x="115" y="199"/>
                    <a:pt x="124" y="20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4" y="201"/>
                    <a:pt x="8" y="199"/>
                    <a:pt x="13" y="197"/>
                  </a:cubicBezTo>
                  <a:close/>
                  <a:moveTo>
                    <a:pt x="13" y="197"/>
                  </a:moveTo>
                  <a:cubicBezTo>
                    <a:pt x="13" y="197"/>
                    <a:pt x="13" y="197"/>
                    <a:pt x="13" y="19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61" name="Freeform 37"/>
            <p:cNvSpPr>
              <a:spLocks noEditPoints="1"/>
            </p:cNvSpPr>
            <p:nvPr/>
          </p:nvSpPr>
          <p:spPr bwMode="auto">
            <a:xfrm>
              <a:off x="1668463" y="3354388"/>
              <a:ext cx="641350" cy="1098550"/>
            </a:xfrm>
            <a:custGeom>
              <a:avLst/>
              <a:gdLst/>
              <a:ahLst/>
              <a:cxnLst>
                <a:cxn ang="0">
                  <a:pos x="149" y="0"/>
                </a:cxn>
                <a:cxn ang="0">
                  <a:pos x="20" y="0"/>
                </a:cxn>
                <a:cxn ang="0">
                  <a:pos x="0" y="20"/>
                </a:cxn>
                <a:cxn ang="0">
                  <a:pos x="0" y="270"/>
                </a:cxn>
                <a:cxn ang="0">
                  <a:pos x="20" y="290"/>
                </a:cxn>
                <a:cxn ang="0">
                  <a:pos x="149" y="290"/>
                </a:cxn>
                <a:cxn ang="0">
                  <a:pos x="168" y="270"/>
                </a:cxn>
                <a:cxn ang="0">
                  <a:pos x="168" y="20"/>
                </a:cxn>
                <a:cxn ang="0">
                  <a:pos x="149" y="0"/>
                </a:cxn>
                <a:cxn ang="0">
                  <a:pos x="55" y="276"/>
                </a:cxn>
                <a:cxn ang="0">
                  <a:pos x="39" y="276"/>
                </a:cxn>
                <a:cxn ang="0">
                  <a:pos x="33" y="270"/>
                </a:cxn>
                <a:cxn ang="0">
                  <a:pos x="39" y="265"/>
                </a:cxn>
                <a:cxn ang="0">
                  <a:pos x="55" y="265"/>
                </a:cxn>
                <a:cxn ang="0">
                  <a:pos x="61" y="270"/>
                </a:cxn>
                <a:cxn ang="0">
                  <a:pos x="55" y="276"/>
                </a:cxn>
                <a:cxn ang="0">
                  <a:pos x="84" y="280"/>
                </a:cxn>
                <a:cxn ang="0">
                  <a:pos x="74" y="270"/>
                </a:cxn>
                <a:cxn ang="0">
                  <a:pos x="84" y="261"/>
                </a:cxn>
                <a:cxn ang="0">
                  <a:pos x="94" y="270"/>
                </a:cxn>
                <a:cxn ang="0">
                  <a:pos x="84" y="280"/>
                </a:cxn>
                <a:cxn ang="0">
                  <a:pos x="129" y="276"/>
                </a:cxn>
                <a:cxn ang="0">
                  <a:pos x="113" y="276"/>
                </a:cxn>
                <a:cxn ang="0">
                  <a:pos x="107" y="270"/>
                </a:cxn>
                <a:cxn ang="0">
                  <a:pos x="113" y="265"/>
                </a:cxn>
                <a:cxn ang="0">
                  <a:pos x="129" y="265"/>
                </a:cxn>
                <a:cxn ang="0">
                  <a:pos x="135" y="270"/>
                </a:cxn>
                <a:cxn ang="0">
                  <a:pos x="129" y="276"/>
                </a:cxn>
                <a:cxn ang="0">
                  <a:pos x="155" y="254"/>
                </a:cxn>
                <a:cxn ang="0">
                  <a:pos x="14" y="254"/>
                </a:cxn>
                <a:cxn ang="0">
                  <a:pos x="14" y="13"/>
                </a:cxn>
                <a:cxn ang="0">
                  <a:pos x="155" y="13"/>
                </a:cxn>
                <a:cxn ang="0">
                  <a:pos x="155" y="254"/>
                </a:cxn>
                <a:cxn ang="0">
                  <a:pos x="155" y="254"/>
                </a:cxn>
                <a:cxn ang="0">
                  <a:pos x="155" y="254"/>
                </a:cxn>
              </a:cxnLst>
              <a:rect l="0" t="0" r="r" b="b"/>
              <a:pathLst>
                <a:path w="168" h="290">
                  <a:moveTo>
                    <a:pt x="149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81"/>
                    <a:pt x="9" y="290"/>
                    <a:pt x="20" y="290"/>
                  </a:cubicBezTo>
                  <a:cubicBezTo>
                    <a:pt x="149" y="290"/>
                    <a:pt x="149" y="290"/>
                    <a:pt x="149" y="290"/>
                  </a:cubicBezTo>
                  <a:cubicBezTo>
                    <a:pt x="159" y="290"/>
                    <a:pt x="168" y="281"/>
                    <a:pt x="168" y="270"/>
                  </a:cubicBezTo>
                  <a:cubicBezTo>
                    <a:pt x="168" y="20"/>
                    <a:pt x="168" y="20"/>
                    <a:pt x="168" y="20"/>
                  </a:cubicBezTo>
                  <a:cubicBezTo>
                    <a:pt x="168" y="9"/>
                    <a:pt x="159" y="0"/>
                    <a:pt x="149" y="0"/>
                  </a:cubicBezTo>
                  <a:close/>
                  <a:moveTo>
                    <a:pt x="55" y="276"/>
                  </a:moveTo>
                  <a:cubicBezTo>
                    <a:pt x="39" y="276"/>
                    <a:pt x="39" y="276"/>
                    <a:pt x="39" y="276"/>
                  </a:cubicBezTo>
                  <a:cubicBezTo>
                    <a:pt x="36" y="276"/>
                    <a:pt x="33" y="273"/>
                    <a:pt x="33" y="270"/>
                  </a:cubicBezTo>
                  <a:cubicBezTo>
                    <a:pt x="33" y="267"/>
                    <a:pt x="36" y="265"/>
                    <a:pt x="39" y="265"/>
                  </a:cubicBezTo>
                  <a:cubicBezTo>
                    <a:pt x="55" y="265"/>
                    <a:pt x="55" y="265"/>
                    <a:pt x="55" y="265"/>
                  </a:cubicBezTo>
                  <a:cubicBezTo>
                    <a:pt x="58" y="265"/>
                    <a:pt x="61" y="267"/>
                    <a:pt x="61" y="270"/>
                  </a:cubicBezTo>
                  <a:cubicBezTo>
                    <a:pt x="61" y="273"/>
                    <a:pt x="58" y="276"/>
                    <a:pt x="55" y="276"/>
                  </a:cubicBezTo>
                  <a:close/>
                  <a:moveTo>
                    <a:pt x="84" y="280"/>
                  </a:moveTo>
                  <a:cubicBezTo>
                    <a:pt x="79" y="280"/>
                    <a:pt x="74" y="276"/>
                    <a:pt x="74" y="270"/>
                  </a:cubicBezTo>
                  <a:cubicBezTo>
                    <a:pt x="74" y="265"/>
                    <a:pt x="79" y="261"/>
                    <a:pt x="84" y="261"/>
                  </a:cubicBezTo>
                  <a:cubicBezTo>
                    <a:pt x="90" y="261"/>
                    <a:pt x="94" y="265"/>
                    <a:pt x="94" y="270"/>
                  </a:cubicBezTo>
                  <a:cubicBezTo>
                    <a:pt x="94" y="276"/>
                    <a:pt x="90" y="280"/>
                    <a:pt x="84" y="280"/>
                  </a:cubicBezTo>
                  <a:close/>
                  <a:moveTo>
                    <a:pt x="129" y="276"/>
                  </a:moveTo>
                  <a:cubicBezTo>
                    <a:pt x="113" y="276"/>
                    <a:pt x="113" y="276"/>
                    <a:pt x="113" y="276"/>
                  </a:cubicBezTo>
                  <a:cubicBezTo>
                    <a:pt x="110" y="276"/>
                    <a:pt x="107" y="273"/>
                    <a:pt x="107" y="270"/>
                  </a:cubicBezTo>
                  <a:cubicBezTo>
                    <a:pt x="107" y="267"/>
                    <a:pt x="110" y="265"/>
                    <a:pt x="113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32" y="265"/>
                    <a:pt x="135" y="267"/>
                    <a:pt x="135" y="270"/>
                  </a:cubicBezTo>
                  <a:cubicBezTo>
                    <a:pt x="135" y="273"/>
                    <a:pt x="132" y="276"/>
                    <a:pt x="129" y="276"/>
                  </a:cubicBezTo>
                  <a:close/>
                  <a:moveTo>
                    <a:pt x="155" y="254"/>
                  </a:moveTo>
                  <a:cubicBezTo>
                    <a:pt x="14" y="254"/>
                    <a:pt x="14" y="254"/>
                    <a:pt x="14" y="25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5" y="13"/>
                    <a:pt x="155" y="13"/>
                    <a:pt x="155" y="13"/>
                  </a:cubicBezTo>
                  <a:lnTo>
                    <a:pt x="155" y="254"/>
                  </a:lnTo>
                  <a:close/>
                  <a:moveTo>
                    <a:pt x="155" y="254"/>
                  </a:moveTo>
                  <a:cubicBezTo>
                    <a:pt x="155" y="254"/>
                    <a:pt x="155" y="254"/>
                    <a:pt x="155" y="25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92" name="Rectangle 91"/>
          <p:cNvSpPr/>
          <p:nvPr/>
        </p:nvSpPr>
        <p:spPr>
          <a:xfrm>
            <a:off x="2554542" y="3710851"/>
            <a:ext cx="692498" cy="20774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1350" b="1" dirty="0">
                <a:solidFill>
                  <a:schemeClr val="accent5"/>
                </a:solidFill>
              </a:rPr>
              <a:t>你的标题</a:t>
            </a:r>
            <a:endParaRPr lang="en-US" sz="1350" b="1" dirty="0">
              <a:solidFill>
                <a:schemeClr val="accent5"/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269335" y="3975809"/>
            <a:ext cx="1948085" cy="3462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endParaRPr lang="zh-CN" altLang="en-US"/>
          </a:p>
        </p:txBody>
      </p:sp>
      <p:sp>
        <p:nvSpPr>
          <p:cNvPr id="55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>
            <p:ph sz="quarter" idx="10"/>
          </p:nvPr>
        </p:nvPicPr>
        <p:blipFill>
          <a:blip r:embed="rId1"/>
          <a:stretch>
            <a:fillRect/>
          </a:stretch>
        </p:blipFill>
        <p:spPr>
          <a:xfrm>
            <a:off x="8030210" y="0"/>
            <a:ext cx="1113790" cy="1117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1029" grpId="0" animBg="1"/>
      <p:bldP spid="9" grpId="0" animBg="1"/>
      <p:bldP spid="37" grpId="0"/>
      <p:bldP spid="40" grpId="0"/>
      <p:bldP spid="1033" grpId="0" animBg="1"/>
      <p:bldP spid="1037" grpId="0" animBg="1"/>
      <p:bldP spid="56" grpId="0"/>
      <p:bldP spid="57" grpId="0"/>
      <p:bldP spid="58" grpId="0"/>
      <p:bldP spid="59" grpId="0"/>
      <p:bldP spid="1048" grpId="0" animBg="1"/>
      <p:bldP spid="73" grpId="0"/>
      <p:bldP spid="74" grpId="0"/>
      <p:bldP spid="83" grpId="0"/>
      <p:bldP spid="84" grpId="0"/>
      <p:bldP spid="92" grpId="0"/>
      <p:bldP spid="93" grpId="0"/>
      <p:bldP spid="7" grpId="0" build="p"/>
      <p:bldP spid="5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255346" y="950667"/>
            <a:ext cx="5888654" cy="3680325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280"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77991" y="944900"/>
            <a:ext cx="3730398" cy="12172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425">
              <a:latin typeface="微软雅黑 Light" panose="020B0502040204020203" pitchFamily="34" charset="-122"/>
              <a:ea typeface="微软雅黑 Light" panose="020B0502040204020203" pitchFamily="34" charset="-122"/>
              <a:sym typeface="微软雅黑 Light" panose="020B0502040204020203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77991" y="3187679"/>
            <a:ext cx="2406633" cy="3546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sz="142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  <a:sym typeface="微软雅黑 Light" panose="020B0502040204020203" pitchFamily="34" charset="-122"/>
              </a:rPr>
              <a:t>请替换文字内容</a:t>
            </a:r>
            <a:endParaRPr lang="en-US" altLang="zh-CN" sz="142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  <a:sym typeface="微软雅黑 Light" panose="020B0502040204020203" pitchFamily="34" charset="-122"/>
            </a:endParaRPr>
          </a:p>
        </p:txBody>
      </p:sp>
      <p:sp>
        <p:nvSpPr>
          <p:cNvPr id="11" name="Content Placeholder 2"/>
          <p:cNvSpPr txBox="1"/>
          <p:nvPr/>
        </p:nvSpPr>
        <p:spPr>
          <a:xfrm>
            <a:off x="577991" y="3580448"/>
            <a:ext cx="2406633" cy="91967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570" dirty="0">
                <a:solidFill>
                  <a:schemeClr val="bg1">
                    <a:lumMod val="6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  <a:sym typeface="微软雅黑 Light" panose="020B0502040204020203" pitchFamily="34" charset="-122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  <a:endParaRPr lang="en-US" altLang="zh-CN" sz="570" b="1" dirty="0">
              <a:solidFill>
                <a:schemeClr val="bg1">
                  <a:lumMod val="6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  <a:sym typeface="微软雅黑 Light" panose="020B0502040204020203" pitchFamily="34" charset="-122"/>
            </a:endParaRPr>
          </a:p>
        </p:txBody>
      </p:sp>
      <p:sp>
        <p:nvSpPr>
          <p:cNvPr id="12" name="Content Placeholder 2"/>
          <p:cNvSpPr txBox="1"/>
          <p:nvPr/>
        </p:nvSpPr>
        <p:spPr>
          <a:xfrm>
            <a:off x="826436" y="1159547"/>
            <a:ext cx="3277164" cy="6569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57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  <a:sym typeface="微软雅黑 Light" panose="020B0502040204020203" pitchFamily="34" charset="-122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  <a:endParaRPr lang="en-US" altLang="zh-CN" sz="57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  <a:sym typeface="微软雅黑 Light" panose="020B0502040204020203" pitchFamily="34" charset="-122"/>
            </a:endParaRPr>
          </a:p>
        </p:txBody>
      </p:sp>
      <p:sp>
        <p:nvSpPr>
          <p:cNvPr id="15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0210" y="0"/>
            <a:ext cx="1113790" cy="1117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9" grpId="0" animBg="1"/>
      <p:bldP spid="10" grpId="0" animBg="1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lide Number Placeholder 33"/>
          <p:cNvSpPr>
            <a:spLocks noGrp="1"/>
          </p:cNvSpPr>
          <p:nvPr>
            <p:ph type="sldNum" sz="quarter" idx="4294967295"/>
          </p:nvPr>
        </p:nvSpPr>
        <p:spPr>
          <a:xfrm>
            <a:off x="8685610" y="4755357"/>
            <a:ext cx="458390" cy="275035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</a:fld>
            <a:endParaRPr lang="en-US" dirty="0"/>
          </a:p>
        </p:txBody>
      </p:sp>
      <p:sp>
        <p:nvSpPr>
          <p:cNvPr id="62" name="Up Arrow 61"/>
          <p:cNvSpPr/>
          <p:nvPr/>
        </p:nvSpPr>
        <p:spPr>
          <a:xfrm rot="5400000">
            <a:off x="4377055" y="-377350"/>
            <a:ext cx="444404" cy="6512684"/>
          </a:xfrm>
          <a:prstGeom prst="upArrow">
            <a:avLst>
              <a:gd name="adj1" fmla="val 50000"/>
              <a:gd name="adj2" fmla="val 67147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Bent Arrow 59"/>
          <p:cNvSpPr/>
          <p:nvPr/>
        </p:nvSpPr>
        <p:spPr>
          <a:xfrm rot="5400000" flipH="1">
            <a:off x="1752080" y="1327964"/>
            <a:ext cx="929437" cy="1747765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Bent Arrow 34"/>
          <p:cNvSpPr/>
          <p:nvPr/>
        </p:nvSpPr>
        <p:spPr>
          <a:xfrm rot="5400000" flipH="1">
            <a:off x="3758548" y="1327964"/>
            <a:ext cx="929437" cy="1747765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6" name="Bent Arrow 35"/>
          <p:cNvSpPr/>
          <p:nvPr/>
        </p:nvSpPr>
        <p:spPr>
          <a:xfrm rot="5400000" flipH="1">
            <a:off x="5765015" y="1327964"/>
            <a:ext cx="929437" cy="1747765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Bent Arrow 38"/>
          <p:cNvSpPr/>
          <p:nvPr/>
        </p:nvSpPr>
        <p:spPr>
          <a:xfrm rot="16200000" flipH="1" flipV="1">
            <a:off x="1752080" y="2692031"/>
            <a:ext cx="929437" cy="1747765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Bent Arrow 39"/>
          <p:cNvSpPr/>
          <p:nvPr/>
        </p:nvSpPr>
        <p:spPr>
          <a:xfrm rot="16200000" flipH="1" flipV="1">
            <a:off x="3758548" y="2692031"/>
            <a:ext cx="929437" cy="1747765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Bent Arrow 40"/>
          <p:cNvSpPr/>
          <p:nvPr/>
        </p:nvSpPr>
        <p:spPr>
          <a:xfrm rot="16200000" flipH="1" flipV="1">
            <a:off x="5765015" y="2692031"/>
            <a:ext cx="929437" cy="1747765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342915" y="1552462"/>
            <a:ext cx="1028864" cy="18466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200" b="1" dirty="0">
                <a:solidFill>
                  <a:schemeClr val="accent1"/>
                </a:solidFill>
              </a:rPr>
              <a:t>你的标题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342916" y="3993874"/>
            <a:ext cx="1094533" cy="18466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200" b="1" dirty="0">
                <a:solidFill>
                  <a:schemeClr val="accent2"/>
                </a:solidFill>
              </a:rPr>
              <a:t>你的标题</a:t>
            </a:r>
            <a:endParaRPr lang="en-US" sz="1200" b="1" dirty="0">
              <a:solidFill>
                <a:schemeClr val="accent2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349384" y="1552462"/>
            <a:ext cx="870626" cy="18466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200" b="1" dirty="0">
                <a:solidFill>
                  <a:schemeClr val="tx2"/>
                </a:solidFill>
              </a:rPr>
              <a:t>你的标题</a:t>
            </a:r>
            <a:endParaRPr lang="en-US" sz="1200" b="1" dirty="0">
              <a:solidFill>
                <a:schemeClr val="tx2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357208" y="4002056"/>
            <a:ext cx="1036926" cy="18466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200" b="1" dirty="0">
                <a:solidFill>
                  <a:schemeClr val="accent4"/>
                </a:solidFill>
              </a:rPr>
              <a:t>你的标题</a:t>
            </a:r>
            <a:endParaRPr lang="en-US" sz="1200" b="1" dirty="0">
              <a:solidFill>
                <a:schemeClr val="accent4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355850" y="1552462"/>
            <a:ext cx="891392" cy="18466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200" b="1" dirty="0">
                <a:solidFill>
                  <a:schemeClr val="accent5"/>
                </a:solidFill>
              </a:rPr>
              <a:t>你的标题</a:t>
            </a:r>
            <a:endParaRPr lang="en-US" sz="1200" b="1" dirty="0">
              <a:solidFill>
                <a:schemeClr val="accent5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6742630" y="1205427"/>
            <a:ext cx="469021" cy="455593"/>
            <a:chOff x="7924284" y="2223917"/>
            <a:chExt cx="469021" cy="455593"/>
          </a:xfrm>
        </p:grpSpPr>
        <p:sp>
          <p:nvSpPr>
            <p:cNvPr id="48" name="Teardrop 47"/>
            <p:cNvSpPr>
              <a:spLocks noChangeAspect="1"/>
            </p:cNvSpPr>
            <p:nvPr/>
          </p:nvSpPr>
          <p:spPr>
            <a:xfrm>
              <a:off x="7924284" y="2223917"/>
              <a:ext cx="469021" cy="455593"/>
            </a:xfrm>
            <a:prstGeom prst="teardrop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5"/>
                </a:solidFill>
              </a:endParaRPr>
            </a:p>
          </p:txBody>
        </p:sp>
        <p:sp>
          <p:nvSpPr>
            <p:cNvPr id="49" name="Freeform 13"/>
            <p:cNvSpPr>
              <a:spLocks noEditPoints="1"/>
            </p:cNvSpPr>
            <p:nvPr/>
          </p:nvSpPr>
          <p:spPr bwMode="auto">
            <a:xfrm>
              <a:off x="8034808" y="2338100"/>
              <a:ext cx="250825" cy="188913"/>
            </a:xfrm>
            <a:custGeom>
              <a:avLst/>
              <a:gdLst/>
              <a:ahLst/>
              <a:cxnLst>
                <a:cxn ang="0">
                  <a:pos x="158" y="119"/>
                </a:cxn>
                <a:cxn ang="0">
                  <a:pos x="0" y="119"/>
                </a:cxn>
                <a:cxn ang="0">
                  <a:pos x="0" y="0"/>
                </a:cxn>
                <a:cxn ang="0">
                  <a:pos x="8" y="0"/>
                </a:cxn>
                <a:cxn ang="0">
                  <a:pos x="8" y="108"/>
                </a:cxn>
                <a:cxn ang="0">
                  <a:pos x="158" y="108"/>
                </a:cxn>
                <a:cxn ang="0">
                  <a:pos x="158" y="119"/>
                </a:cxn>
                <a:cxn ang="0">
                  <a:pos x="147" y="98"/>
                </a:cxn>
                <a:cxn ang="0">
                  <a:pos x="19" y="98"/>
                </a:cxn>
                <a:cxn ang="0">
                  <a:pos x="19" y="54"/>
                </a:cxn>
                <a:cxn ang="0">
                  <a:pos x="54" y="9"/>
                </a:cxn>
                <a:cxn ang="0">
                  <a:pos x="97" y="54"/>
                </a:cxn>
                <a:cxn ang="0">
                  <a:pos x="127" y="28"/>
                </a:cxn>
                <a:cxn ang="0">
                  <a:pos x="147" y="98"/>
                </a:cxn>
              </a:cxnLst>
              <a:rect l="0" t="0" r="r" b="b"/>
              <a:pathLst>
                <a:path w="158" h="119">
                  <a:moveTo>
                    <a:pt x="158" y="119"/>
                  </a:moveTo>
                  <a:lnTo>
                    <a:pt x="0" y="119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108"/>
                  </a:lnTo>
                  <a:lnTo>
                    <a:pt x="158" y="108"/>
                  </a:lnTo>
                  <a:lnTo>
                    <a:pt x="158" y="119"/>
                  </a:lnTo>
                  <a:close/>
                  <a:moveTo>
                    <a:pt x="147" y="98"/>
                  </a:moveTo>
                  <a:lnTo>
                    <a:pt x="19" y="98"/>
                  </a:lnTo>
                  <a:lnTo>
                    <a:pt x="19" y="54"/>
                  </a:lnTo>
                  <a:lnTo>
                    <a:pt x="54" y="9"/>
                  </a:lnTo>
                  <a:lnTo>
                    <a:pt x="97" y="54"/>
                  </a:lnTo>
                  <a:lnTo>
                    <a:pt x="127" y="28"/>
                  </a:lnTo>
                  <a:lnTo>
                    <a:pt x="147" y="98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4732368" y="4074796"/>
            <a:ext cx="469021" cy="455593"/>
            <a:chOff x="6890529" y="2162362"/>
            <a:chExt cx="469021" cy="455593"/>
          </a:xfrm>
        </p:grpSpPr>
        <p:sp>
          <p:nvSpPr>
            <p:cNvPr id="51" name="Teardrop 50"/>
            <p:cNvSpPr>
              <a:spLocks noChangeAspect="1"/>
            </p:cNvSpPr>
            <p:nvPr/>
          </p:nvSpPr>
          <p:spPr>
            <a:xfrm>
              <a:off x="6890529" y="2162362"/>
              <a:ext cx="469021" cy="455593"/>
            </a:xfrm>
            <a:prstGeom prst="teardrop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4"/>
                </a:solidFill>
              </a:endParaRPr>
            </a:p>
          </p:txBody>
        </p:sp>
        <p:sp>
          <p:nvSpPr>
            <p:cNvPr id="52" name="Freeform 103"/>
            <p:cNvSpPr>
              <a:spLocks noEditPoints="1"/>
            </p:cNvSpPr>
            <p:nvPr/>
          </p:nvSpPr>
          <p:spPr bwMode="auto">
            <a:xfrm>
              <a:off x="7030053" y="2231059"/>
              <a:ext cx="196634" cy="289547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2690921" y="4074796"/>
            <a:ext cx="469021" cy="455593"/>
            <a:chOff x="4823118" y="2223917"/>
            <a:chExt cx="469021" cy="455593"/>
          </a:xfrm>
        </p:grpSpPr>
        <p:sp>
          <p:nvSpPr>
            <p:cNvPr id="54" name="Teardrop 53"/>
            <p:cNvSpPr>
              <a:spLocks noChangeAspect="1"/>
            </p:cNvSpPr>
            <p:nvPr/>
          </p:nvSpPr>
          <p:spPr>
            <a:xfrm>
              <a:off x="4823118" y="2223917"/>
              <a:ext cx="469021" cy="455593"/>
            </a:xfrm>
            <a:prstGeom prst="teardrop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55" name="Freeform 5"/>
            <p:cNvSpPr>
              <a:spLocks noEditPoints="1"/>
            </p:cNvSpPr>
            <p:nvPr/>
          </p:nvSpPr>
          <p:spPr bwMode="auto">
            <a:xfrm>
              <a:off x="4949420" y="2334408"/>
              <a:ext cx="235936" cy="235936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4732368" y="1205427"/>
            <a:ext cx="469021" cy="455593"/>
            <a:chOff x="5924943" y="2223917"/>
            <a:chExt cx="469021" cy="455593"/>
          </a:xfrm>
        </p:grpSpPr>
        <p:sp>
          <p:nvSpPr>
            <p:cNvPr id="57" name="Teardrop 56"/>
            <p:cNvSpPr>
              <a:spLocks noChangeAspect="1"/>
            </p:cNvSpPr>
            <p:nvPr/>
          </p:nvSpPr>
          <p:spPr>
            <a:xfrm>
              <a:off x="5924943" y="2223917"/>
              <a:ext cx="469021" cy="455593"/>
            </a:xfrm>
            <a:prstGeom prst="teardrop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3"/>
                </a:solidFill>
              </a:endParaRPr>
            </a:p>
          </p:txBody>
        </p:sp>
        <p:sp>
          <p:nvSpPr>
            <p:cNvPr id="63" name="Freeform 36"/>
            <p:cNvSpPr>
              <a:spLocks noEditPoints="1"/>
            </p:cNvSpPr>
            <p:nvPr/>
          </p:nvSpPr>
          <p:spPr bwMode="auto">
            <a:xfrm>
              <a:off x="6069782" y="2334408"/>
              <a:ext cx="203200" cy="220663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2713334" y="1205427"/>
            <a:ext cx="469021" cy="455593"/>
            <a:chOff x="3699782" y="2223917"/>
            <a:chExt cx="469021" cy="455593"/>
          </a:xfrm>
        </p:grpSpPr>
        <p:sp>
          <p:nvSpPr>
            <p:cNvPr id="69" name="Teardrop 68"/>
            <p:cNvSpPr>
              <a:spLocks noChangeAspect="1"/>
            </p:cNvSpPr>
            <p:nvPr/>
          </p:nvSpPr>
          <p:spPr>
            <a:xfrm>
              <a:off x="3699782" y="2223917"/>
              <a:ext cx="469021" cy="455593"/>
            </a:xfrm>
            <a:prstGeom prst="teardrop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70" name="Freeform 117"/>
            <p:cNvSpPr/>
            <p:nvPr/>
          </p:nvSpPr>
          <p:spPr bwMode="auto">
            <a:xfrm>
              <a:off x="3850236" y="2359808"/>
              <a:ext cx="195263" cy="195263"/>
            </a:xfrm>
            <a:custGeom>
              <a:avLst/>
              <a:gdLst/>
              <a:ahLst/>
              <a:cxnLst>
                <a:cxn ang="0">
                  <a:pos x="56" y="51"/>
                </a:cxn>
                <a:cxn ang="0">
                  <a:pos x="51" y="55"/>
                </a:cxn>
                <a:cxn ang="0">
                  <a:pos x="43" y="57"/>
                </a:cxn>
                <a:cxn ang="0">
                  <a:pos x="33" y="54"/>
                </a:cxn>
                <a:cxn ang="0">
                  <a:pos x="26" y="51"/>
                </a:cxn>
                <a:cxn ang="0">
                  <a:pos x="7" y="32"/>
                </a:cxn>
                <a:cxn ang="0">
                  <a:pos x="3" y="25"/>
                </a:cxn>
                <a:cxn ang="0">
                  <a:pos x="0" y="14"/>
                </a:cxn>
                <a:cxn ang="0">
                  <a:pos x="3" y="7"/>
                </a:cxn>
                <a:cxn ang="0">
                  <a:pos x="7" y="2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9" y="10"/>
                </a:cxn>
                <a:cxn ang="0">
                  <a:pos x="21" y="14"/>
                </a:cxn>
                <a:cxn ang="0">
                  <a:pos x="14" y="22"/>
                </a:cxn>
                <a:cxn ang="0">
                  <a:pos x="15" y="26"/>
                </a:cxn>
                <a:cxn ang="0">
                  <a:pos x="32" y="42"/>
                </a:cxn>
                <a:cxn ang="0">
                  <a:pos x="35" y="44"/>
                </a:cxn>
                <a:cxn ang="0">
                  <a:pos x="43" y="36"/>
                </a:cxn>
                <a:cxn ang="0">
                  <a:pos x="47" y="38"/>
                </a:cxn>
                <a:cxn ang="0">
                  <a:pos x="54" y="42"/>
                </a:cxn>
                <a:cxn ang="0">
                  <a:pos x="57" y="44"/>
                </a:cxn>
                <a:cxn ang="0">
                  <a:pos x="57" y="45"/>
                </a:cxn>
                <a:cxn ang="0">
                  <a:pos x="56" y="51"/>
                </a:cxn>
              </a:cxnLst>
              <a:rect l="0" t="0" r="r" b="b"/>
              <a:pathLst>
                <a:path w="57" h="57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5346326" y="3985562"/>
            <a:ext cx="1094533" cy="18466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200" b="1" dirty="0">
                <a:solidFill>
                  <a:schemeClr val="tx2"/>
                </a:solidFill>
              </a:rPr>
              <a:t>你的标题</a:t>
            </a:r>
            <a:endParaRPr lang="en-US" sz="1200" b="1" dirty="0">
              <a:solidFill>
                <a:schemeClr val="tx2"/>
              </a:solidFill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6742630" y="4074796"/>
            <a:ext cx="469021" cy="455593"/>
            <a:chOff x="6227259" y="4121421"/>
            <a:chExt cx="469021" cy="455593"/>
          </a:xfrm>
        </p:grpSpPr>
        <p:sp>
          <p:nvSpPr>
            <p:cNvPr id="74" name="Teardrop 73"/>
            <p:cNvSpPr>
              <a:spLocks noChangeAspect="1"/>
            </p:cNvSpPr>
            <p:nvPr/>
          </p:nvSpPr>
          <p:spPr>
            <a:xfrm>
              <a:off x="6227259" y="4121421"/>
              <a:ext cx="469021" cy="455593"/>
            </a:xfrm>
            <a:prstGeom prst="teardrop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83" name="Freeform 152"/>
            <p:cNvSpPr>
              <a:spLocks noEditPoints="1"/>
            </p:cNvSpPr>
            <p:nvPr/>
          </p:nvSpPr>
          <p:spPr bwMode="auto">
            <a:xfrm>
              <a:off x="6357880" y="4225562"/>
              <a:ext cx="243066" cy="236766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1343790" y="1774617"/>
            <a:ext cx="1369544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文稿的形象迅速提升，大大增加可观赏性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3357208" y="1774617"/>
            <a:ext cx="1369544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文稿的形象迅速提升，大大增加可观赏性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5333155" y="1774617"/>
            <a:ext cx="1369544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文稿的形象迅速提升，大大增加可观赏性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343790" y="3268241"/>
            <a:ext cx="1369544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文稿的形象迅速提升，大大增加可观赏性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3357208" y="3268241"/>
            <a:ext cx="1369544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文稿的形象迅速提升，大大增加可观赏性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333155" y="3268241"/>
            <a:ext cx="1369544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文稿的形象迅速提升，大大增加可观赏性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99" name="Freeform 152"/>
          <p:cNvSpPr>
            <a:spLocks noEditPoints="1"/>
          </p:cNvSpPr>
          <p:nvPr/>
        </p:nvSpPr>
        <p:spPr bwMode="auto">
          <a:xfrm>
            <a:off x="7947363" y="2517213"/>
            <a:ext cx="599521" cy="583982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00" name="Freeform 245"/>
          <p:cNvSpPr/>
          <p:nvPr/>
        </p:nvSpPr>
        <p:spPr bwMode="auto">
          <a:xfrm>
            <a:off x="597118" y="2640339"/>
            <a:ext cx="558428" cy="558428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/>
          </a:p>
        </p:txBody>
      </p:sp>
      <p:sp>
        <p:nvSpPr>
          <p:cNvPr id="58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>
            <p:ph sz="quarter" idx="11"/>
          </p:nvPr>
        </p:nvPicPr>
        <p:blipFill>
          <a:blip r:embed="rId1"/>
          <a:stretch>
            <a:fillRect/>
          </a:stretch>
        </p:blipFill>
        <p:spPr>
          <a:xfrm>
            <a:off x="8060055" y="0"/>
            <a:ext cx="1083945" cy="10890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62" grpId="0" animBg="1"/>
      <p:bldP spid="60" grpId="0" animBg="1"/>
      <p:bldP spid="35" grpId="0" animBg="1"/>
      <p:bldP spid="36" grpId="0" animBg="1"/>
      <p:bldP spid="39" grpId="0" animBg="1"/>
      <p:bldP spid="40" grpId="0" animBg="1"/>
      <p:bldP spid="41" grpId="0" animBg="1"/>
      <p:bldP spid="42" grpId="0"/>
      <p:bldP spid="43" grpId="0"/>
      <p:bldP spid="44" grpId="0"/>
      <p:bldP spid="45" grpId="0"/>
      <p:bldP spid="46" grpId="0"/>
      <p:bldP spid="71" grpId="0"/>
      <p:bldP spid="89" grpId="0"/>
      <p:bldP spid="90" grpId="0"/>
      <p:bldP spid="91" grpId="0"/>
      <p:bldP spid="92" grpId="0"/>
      <p:bldP spid="93" grpId="0"/>
      <p:bldP spid="98" grpId="0"/>
      <p:bldP spid="99" grpId="0" animBg="1"/>
      <p:bldP spid="100" grpId="0" animBg="1"/>
      <p:bldP spid="7" grpId="0" build="p"/>
      <p:bldP spid="5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: 形状 30"/>
          <p:cNvSpPr/>
          <p:nvPr/>
        </p:nvSpPr>
        <p:spPr>
          <a:xfrm rot="10800000" flipH="1">
            <a:off x="-1" y="-1"/>
            <a:ext cx="7112000" cy="4000501"/>
          </a:xfrm>
          <a:custGeom>
            <a:avLst/>
            <a:gdLst>
              <a:gd name="connsiteX0" fmla="*/ 8964079 w 9482667"/>
              <a:gd name="connsiteY0" fmla="*/ 5334001 h 5334001"/>
              <a:gd name="connsiteX1" fmla="*/ 9482667 w 9482667"/>
              <a:gd name="connsiteY1" fmla="*/ 5334001 h 5334001"/>
              <a:gd name="connsiteX2" fmla="*/ 0 w 9482667"/>
              <a:gd name="connsiteY2" fmla="*/ 0 h 5334001"/>
              <a:gd name="connsiteX3" fmla="*/ 0 w 9482667"/>
              <a:gd name="connsiteY3" fmla="*/ 291705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2667" h="5334001">
                <a:moveTo>
                  <a:pt x="8964079" y="5334001"/>
                </a:moveTo>
                <a:lnTo>
                  <a:pt x="9482667" y="5334001"/>
                </a:lnTo>
                <a:lnTo>
                  <a:pt x="0" y="0"/>
                </a:lnTo>
                <a:lnTo>
                  <a:pt x="0" y="29170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" name="图片 2" descr="C:\Users\Administrator\Desktop\同济图片\微信图片_2019122716144243.png微信图片_201912271614424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6417945" cy="3942080"/>
          </a:xfrm>
          <a:custGeom>
            <a:avLst/>
            <a:gdLst>
              <a:gd name="connsiteX0" fmla="*/ 0 w 8964083"/>
              <a:gd name="connsiteY0" fmla="*/ 0 h 5042298"/>
              <a:gd name="connsiteX1" fmla="*/ 8964083 w 8964083"/>
              <a:gd name="connsiteY1" fmla="*/ 0 h 5042298"/>
              <a:gd name="connsiteX2" fmla="*/ 0 w 8964083"/>
              <a:gd name="connsiteY2" fmla="*/ 5042298 h 50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4083" h="5042298">
                <a:moveTo>
                  <a:pt x="0" y="0"/>
                </a:moveTo>
                <a:lnTo>
                  <a:pt x="8964083" y="0"/>
                </a:lnTo>
                <a:lnTo>
                  <a:pt x="0" y="5042298"/>
                </a:lnTo>
                <a:close/>
              </a:path>
            </a:pathLst>
          </a:custGeom>
        </p:spPr>
      </p:pic>
      <p:sp>
        <p:nvSpPr>
          <p:cNvPr id="23" name="矩形 22"/>
          <p:cNvSpPr/>
          <p:nvPr/>
        </p:nvSpPr>
        <p:spPr>
          <a:xfrm>
            <a:off x="4572000" y="2337759"/>
            <a:ext cx="2898501" cy="55387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zh-CN" altLang="en-US" sz="3600" b="1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标题文本预设</a:t>
            </a:r>
            <a:endParaRPr lang="zh-CN" altLang="en-US" sz="3600" b="1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TextBox 11"/>
          <p:cNvSpPr txBox="1"/>
          <p:nvPr/>
        </p:nvSpPr>
        <p:spPr>
          <a:xfrm>
            <a:off x="4491057" y="2891628"/>
            <a:ext cx="2853345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28270" lvl="1" indent="-128270">
              <a:buFont typeface="Arial" panose="020B0604020202020204" pitchFamily="34" charset="0"/>
              <a:buChar char="•"/>
              <a:defRPr/>
            </a:pPr>
            <a:r>
              <a:rPr lang="zh-CN" altLang="en-US" sz="900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添加相关标题文字添加相关标题文字相关标题文字</a:t>
            </a:r>
            <a:endParaRPr lang="en-US" altLang="zh-CN" sz="900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Box 11"/>
          <p:cNvSpPr txBox="1"/>
          <p:nvPr/>
        </p:nvSpPr>
        <p:spPr>
          <a:xfrm>
            <a:off x="4491057" y="3083989"/>
            <a:ext cx="2853345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28270" lvl="1" indent="-128270">
              <a:buFont typeface="Arial" panose="020B0604020202020204" pitchFamily="34" charset="0"/>
              <a:buChar char="•"/>
              <a:defRPr/>
            </a:pPr>
            <a:r>
              <a:rPr lang="zh-CN" altLang="en-US" sz="900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添加相关标题文字添加相关标题文字相关标题文字</a:t>
            </a:r>
            <a:endParaRPr lang="en-US" altLang="zh-CN" sz="900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3236753" y="2335250"/>
            <a:ext cx="925071" cy="925071"/>
            <a:chOff x="3613705" y="2612219"/>
            <a:chExt cx="1495676" cy="1495676"/>
          </a:xfrm>
        </p:grpSpPr>
        <p:sp>
          <p:nvSpPr>
            <p:cNvPr id="38" name="矩形 37"/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9" name="MH_Others_1"/>
            <p:cNvSpPr txBox="1"/>
            <p:nvPr>
              <p:custDataLst>
                <p:tags r:id="rId2"/>
              </p:custDataLst>
            </p:nvPr>
          </p:nvSpPr>
          <p:spPr>
            <a:xfrm>
              <a:off x="3734451" y="2832978"/>
              <a:ext cx="1258866" cy="1007473"/>
            </a:xfrm>
            <a:prstGeom prst="rect">
              <a:avLst/>
            </a:prstGeom>
            <a:no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sz="4050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</a:t>
              </a:r>
              <a:endParaRPr lang="zh-CN" altLang="en-US" sz="4050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直角三角形 1"/>
          <p:cNvSpPr/>
          <p:nvPr/>
        </p:nvSpPr>
        <p:spPr>
          <a:xfrm rot="10800000" flipH="1">
            <a:off x="0" y="0"/>
            <a:ext cx="6737985" cy="3942715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 Placeholder 57"/>
          <p:cNvSpPr>
            <a:spLocks noGrp="1"/>
          </p:cNvSpPr>
          <p:nvPr>
            <p:ph type="sldNum" sz="quarter" idx="4294967295"/>
          </p:nvPr>
        </p:nvSpPr>
        <p:spPr>
          <a:xfrm>
            <a:off x="8685610" y="4755357"/>
            <a:ext cx="458390" cy="275035"/>
          </a:xfrm>
        </p:spPr>
        <p:txBody>
          <a:bodyPr/>
          <a:lstStyle/>
          <a:p>
            <a:fld id="{C136B7D2-B98C-44FD-8D04-7EC62A564975}" type="slidenum">
              <a:rPr lang="en-US" smtClean="0"/>
            </a:fld>
            <a:endParaRPr lang="en-US" dirty="0"/>
          </a:p>
        </p:txBody>
      </p:sp>
      <p:sp>
        <p:nvSpPr>
          <p:cNvPr id="7173" name="Line 5"/>
          <p:cNvSpPr>
            <a:spLocks noChangeShapeType="1"/>
          </p:cNvSpPr>
          <p:nvPr/>
        </p:nvSpPr>
        <p:spPr bwMode="auto">
          <a:xfrm flipH="1">
            <a:off x="-1322388" y="547689"/>
            <a:ext cx="14288" cy="1588"/>
          </a:xfrm>
          <a:prstGeom prst="line">
            <a:avLst/>
          </a:prstGeom>
          <a:noFill/>
          <a:ln w="3175" cap="rnd">
            <a:solidFill>
              <a:srgbClr val="003333"/>
            </a:solidFill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174" name="Freeform 6"/>
          <p:cNvSpPr/>
          <p:nvPr/>
        </p:nvSpPr>
        <p:spPr bwMode="auto">
          <a:xfrm>
            <a:off x="4126867" y="1658268"/>
            <a:ext cx="1316733" cy="655804"/>
          </a:xfrm>
          <a:custGeom>
            <a:avLst/>
            <a:gdLst/>
            <a:ahLst/>
            <a:cxnLst>
              <a:cxn ang="0">
                <a:pos x="718" y="90"/>
              </a:cxn>
              <a:cxn ang="0">
                <a:pos x="1531" y="333"/>
              </a:cxn>
              <a:cxn ang="0">
                <a:pos x="1529" y="421"/>
              </a:cxn>
              <a:cxn ang="0">
                <a:pos x="1228" y="762"/>
              </a:cxn>
              <a:cxn ang="0">
                <a:pos x="941" y="750"/>
              </a:cxn>
              <a:cxn ang="0">
                <a:pos x="715" y="532"/>
              </a:cxn>
              <a:cxn ang="0">
                <a:pos x="439" y="533"/>
              </a:cxn>
              <a:cxn ang="0">
                <a:pos x="0" y="164"/>
              </a:cxn>
              <a:cxn ang="0">
                <a:pos x="166" y="66"/>
              </a:cxn>
              <a:cxn ang="0">
                <a:pos x="660" y="66"/>
              </a:cxn>
              <a:cxn ang="0">
                <a:pos x="715" y="89"/>
              </a:cxn>
              <a:cxn ang="0">
                <a:pos x="718" y="90"/>
              </a:cxn>
            </a:cxnLst>
            <a:rect l="0" t="0" r="r" b="b"/>
            <a:pathLst>
              <a:path w="1531" h="762">
                <a:moveTo>
                  <a:pt x="718" y="90"/>
                </a:moveTo>
                <a:cubicBezTo>
                  <a:pt x="1081" y="5"/>
                  <a:pt x="1352" y="86"/>
                  <a:pt x="1531" y="333"/>
                </a:cubicBezTo>
                <a:cubicBezTo>
                  <a:pt x="1531" y="383"/>
                  <a:pt x="1530" y="412"/>
                  <a:pt x="1529" y="421"/>
                </a:cubicBezTo>
                <a:cubicBezTo>
                  <a:pt x="1506" y="570"/>
                  <a:pt x="1406" y="684"/>
                  <a:pt x="1228" y="762"/>
                </a:cubicBezTo>
                <a:cubicBezTo>
                  <a:pt x="1130" y="733"/>
                  <a:pt x="1035" y="729"/>
                  <a:pt x="941" y="750"/>
                </a:cubicBezTo>
                <a:cubicBezTo>
                  <a:pt x="905" y="633"/>
                  <a:pt x="830" y="560"/>
                  <a:pt x="715" y="532"/>
                </a:cubicBezTo>
                <a:cubicBezTo>
                  <a:pt x="640" y="513"/>
                  <a:pt x="548" y="514"/>
                  <a:pt x="439" y="533"/>
                </a:cubicBezTo>
                <a:cubicBezTo>
                  <a:pt x="368" y="379"/>
                  <a:pt x="222" y="256"/>
                  <a:pt x="0" y="164"/>
                </a:cubicBezTo>
                <a:cubicBezTo>
                  <a:pt x="54" y="123"/>
                  <a:pt x="110" y="90"/>
                  <a:pt x="166" y="66"/>
                </a:cubicBezTo>
                <a:cubicBezTo>
                  <a:pt x="321" y="0"/>
                  <a:pt x="485" y="0"/>
                  <a:pt x="660" y="66"/>
                </a:cubicBezTo>
                <a:cubicBezTo>
                  <a:pt x="678" y="73"/>
                  <a:pt x="697" y="80"/>
                  <a:pt x="715" y="89"/>
                </a:cubicBezTo>
                <a:cubicBezTo>
                  <a:pt x="716" y="89"/>
                  <a:pt x="717" y="89"/>
                  <a:pt x="718" y="9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175" name="Freeform 7"/>
          <p:cNvSpPr/>
          <p:nvPr/>
        </p:nvSpPr>
        <p:spPr bwMode="auto">
          <a:xfrm>
            <a:off x="3371153" y="1845275"/>
            <a:ext cx="1485807" cy="874833"/>
          </a:xfrm>
          <a:custGeom>
            <a:avLst/>
            <a:gdLst/>
            <a:ahLst/>
            <a:cxnLst>
              <a:cxn ang="0">
                <a:pos x="1690" y="555"/>
              </a:cxn>
              <a:cxn ang="0">
                <a:pos x="1690" y="825"/>
              </a:cxn>
              <a:cxn ang="0">
                <a:pos x="1627" y="894"/>
              </a:cxn>
              <a:cxn ang="0">
                <a:pos x="1593" y="918"/>
              </a:cxn>
              <a:cxn ang="0">
                <a:pos x="1400" y="981"/>
              </a:cxn>
              <a:cxn ang="0">
                <a:pos x="1252" y="974"/>
              </a:cxn>
              <a:cxn ang="0">
                <a:pos x="1245" y="973"/>
              </a:cxn>
              <a:cxn ang="0">
                <a:pos x="968" y="1016"/>
              </a:cxn>
              <a:cxn ang="0">
                <a:pos x="769" y="874"/>
              </a:cxn>
              <a:cxn ang="0">
                <a:pos x="0" y="784"/>
              </a:cxn>
              <a:cxn ang="0">
                <a:pos x="223" y="471"/>
              </a:cxn>
              <a:cxn ang="0">
                <a:pos x="684" y="6"/>
              </a:cxn>
              <a:cxn ang="0">
                <a:pos x="667" y="0"/>
              </a:cxn>
              <a:cxn ang="0">
                <a:pos x="684" y="6"/>
              </a:cxn>
              <a:cxn ang="0">
                <a:pos x="684" y="6"/>
              </a:cxn>
              <a:cxn ang="0">
                <a:pos x="1218" y="409"/>
              </a:cxn>
              <a:cxn ang="0">
                <a:pos x="1247" y="443"/>
              </a:cxn>
              <a:cxn ang="0">
                <a:pos x="1291" y="449"/>
              </a:cxn>
              <a:cxn ang="0">
                <a:pos x="1593" y="457"/>
              </a:cxn>
              <a:cxn ang="0">
                <a:pos x="1690" y="555"/>
              </a:cxn>
            </a:cxnLst>
            <a:rect l="0" t="0" r="r" b="b"/>
            <a:pathLst>
              <a:path w="1727" h="1016">
                <a:moveTo>
                  <a:pt x="1690" y="555"/>
                </a:moveTo>
                <a:cubicBezTo>
                  <a:pt x="1727" y="647"/>
                  <a:pt x="1727" y="737"/>
                  <a:pt x="1690" y="825"/>
                </a:cubicBezTo>
                <a:cubicBezTo>
                  <a:pt x="1674" y="850"/>
                  <a:pt x="1653" y="873"/>
                  <a:pt x="1627" y="894"/>
                </a:cubicBezTo>
                <a:cubicBezTo>
                  <a:pt x="1616" y="903"/>
                  <a:pt x="1605" y="911"/>
                  <a:pt x="1593" y="918"/>
                </a:cubicBezTo>
                <a:cubicBezTo>
                  <a:pt x="1537" y="954"/>
                  <a:pt x="1473" y="975"/>
                  <a:pt x="1400" y="981"/>
                </a:cubicBezTo>
                <a:cubicBezTo>
                  <a:pt x="1354" y="985"/>
                  <a:pt x="1305" y="982"/>
                  <a:pt x="1252" y="974"/>
                </a:cubicBezTo>
                <a:cubicBezTo>
                  <a:pt x="1249" y="974"/>
                  <a:pt x="1247" y="974"/>
                  <a:pt x="1245" y="973"/>
                </a:cubicBezTo>
                <a:cubicBezTo>
                  <a:pt x="1145" y="970"/>
                  <a:pt x="1053" y="984"/>
                  <a:pt x="968" y="1016"/>
                </a:cubicBezTo>
                <a:cubicBezTo>
                  <a:pt x="901" y="960"/>
                  <a:pt x="835" y="913"/>
                  <a:pt x="769" y="874"/>
                </a:cubicBezTo>
                <a:cubicBezTo>
                  <a:pt x="507" y="717"/>
                  <a:pt x="250" y="687"/>
                  <a:pt x="0" y="784"/>
                </a:cubicBezTo>
                <a:cubicBezTo>
                  <a:pt x="35" y="673"/>
                  <a:pt x="109" y="569"/>
                  <a:pt x="223" y="471"/>
                </a:cubicBezTo>
                <a:cubicBezTo>
                  <a:pt x="293" y="238"/>
                  <a:pt x="446" y="83"/>
                  <a:pt x="684" y="6"/>
                </a:cubicBezTo>
                <a:cubicBezTo>
                  <a:pt x="679" y="4"/>
                  <a:pt x="673" y="2"/>
                  <a:pt x="667" y="0"/>
                </a:cubicBezTo>
                <a:cubicBezTo>
                  <a:pt x="673" y="2"/>
                  <a:pt x="678" y="4"/>
                  <a:pt x="684" y="6"/>
                </a:cubicBezTo>
                <a:cubicBezTo>
                  <a:pt x="684" y="6"/>
                  <a:pt x="684" y="6"/>
                  <a:pt x="684" y="6"/>
                </a:cubicBezTo>
                <a:cubicBezTo>
                  <a:pt x="983" y="121"/>
                  <a:pt x="1161" y="255"/>
                  <a:pt x="1218" y="409"/>
                </a:cubicBezTo>
                <a:cubicBezTo>
                  <a:pt x="1223" y="424"/>
                  <a:pt x="1233" y="435"/>
                  <a:pt x="1247" y="443"/>
                </a:cubicBezTo>
                <a:cubicBezTo>
                  <a:pt x="1261" y="450"/>
                  <a:pt x="1276" y="453"/>
                  <a:pt x="1291" y="449"/>
                </a:cubicBezTo>
                <a:cubicBezTo>
                  <a:pt x="1422" y="420"/>
                  <a:pt x="1522" y="423"/>
                  <a:pt x="1593" y="457"/>
                </a:cubicBezTo>
                <a:cubicBezTo>
                  <a:pt x="1636" y="478"/>
                  <a:pt x="1668" y="511"/>
                  <a:pt x="1690" y="555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176" name="Freeform 8"/>
          <p:cNvSpPr/>
          <p:nvPr/>
        </p:nvSpPr>
        <p:spPr bwMode="auto">
          <a:xfrm>
            <a:off x="5301423" y="2063022"/>
            <a:ext cx="608413" cy="774926"/>
          </a:xfrm>
          <a:custGeom>
            <a:avLst/>
            <a:gdLst/>
            <a:ahLst/>
            <a:cxnLst>
              <a:cxn ang="0">
                <a:pos x="284" y="0"/>
              </a:cxn>
              <a:cxn ang="0">
                <a:pos x="593" y="900"/>
              </a:cxn>
              <a:cxn ang="0">
                <a:pos x="292" y="797"/>
              </a:cxn>
              <a:cxn ang="0">
                <a:pos x="0" y="364"/>
              </a:cxn>
              <a:cxn ang="0">
                <a:pos x="284" y="0"/>
              </a:cxn>
            </a:cxnLst>
            <a:rect l="0" t="0" r="r" b="b"/>
            <a:pathLst>
              <a:path w="707" h="900">
                <a:moveTo>
                  <a:pt x="284" y="0"/>
                </a:moveTo>
                <a:cubicBezTo>
                  <a:pt x="604" y="216"/>
                  <a:pt x="707" y="517"/>
                  <a:pt x="593" y="900"/>
                </a:cubicBezTo>
                <a:cubicBezTo>
                  <a:pt x="496" y="834"/>
                  <a:pt x="396" y="800"/>
                  <a:pt x="292" y="797"/>
                </a:cubicBezTo>
                <a:cubicBezTo>
                  <a:pt x="279" y="629"/>
                  <a:pt x="181" y="485"/>
                  <a:pt x="0" y="364"/>
                </a:cubicBezTo>
                <a:cubicBezTo>
                  <a:pt x="161" y="274"/>
                  <a:pt x="255" y="153"/>
                  <a:pt x="284" y="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177" name="Freeform 9"/>
          <p:cNvSpPr/>
          <p:nvPr/>
        </p:nvSpPr>
        <p:spPr bwMode="auto">
          <a:xfrm>
            <a:off x="4060261" y="2394768"/>
            <a:ext cx="1733015" cy="1359001"/>
          </a:xfrm>
          <a:custGeom>
            <a:avLst/>
            <a:gdLst/>
            <a:ahLst/>
            <a:cxnLst>
              <a:cxn ang="0">
                <a:pos x="1678" y="541"/>
              </a:cxn>
              <a:cxn ang="0">
                <a:pos x="2005" y="648"/>
              </a:cxn>
              <a:cxn ang="0">
                <a:pos x="2006" y="648"/>
              </a:cxn>
              <a:cxn ang="0">
                <a:pos x="2009" y="651"/>
              </a:cxn>
              <a:cxn ang="0">
                <a:pos x="1428" y="1227"/>
              </a:cxn>
              <a:cxn ang="0">
                <a:pos x="1520" y="1543"/>
              </a:cxn>
              <a:cxn ang="0">
                <a:pos x="1520" y="1578"/>
              </a:cxn>
              <a:cxn ang="0">
                <a:pos x="963" y="1056"/>
              </a:cxn>
              <a:cxn ang="0">
                <a:pos x="634" y="1030"/>
              </a:cxn>
              <a:cxn ang="0">
                <a:pos x="599" y="1055"/>
              </a:cxn>
              <a:cxn ang="0">
                <a:pos x="0" y="898"/>
              </a:cxn>
              <a:cxn ang="0">
                <a:pos x="2" y="877"/>
              </a:cxn>
              <a:cxn ang="0">
                <a:pos x="5" y="834"/>
              </a:cxn>
              <a:cxn ang="0">
                <a:pos x="108" y="548"/>
              </a:cxn>
              <a:cxn ang="0">
                <a:pos x="179" y="510"/>
              </a:cxn>
              <a:cxn ang="0">
                <a:pos x="181" y="509"/>
              </a:cxn>
              <a:cxn ang="0">
                <a:pos x="181" y="509"/>
              </a:cxn>
              <a:cxn ang="0">
                <a:pos x="183" y="508"/>
              </a:cxn>
              <a:cxn ang="0">
                <a:pos x="435" y="462"/>
              </a:cxn>
              <a:cxn ang="0">
                <a:pos x="599" y="471"/>
              </a:cxn>
              <a:cxn ang="0">
                <a:pos x="792" y="425"/>
              </a:cxn>
              <a:cxn ang="0">
                <a:pos x="906" y="355"/>
              </a:cxn>
              <a:cxn ang="0">
                <a:pos x="1047" y="17"/>
              </a:cxn>
              <a:cxn ang="0">
                <a:pos x="1283" y="32"/>
              </a:cxn>
              <a:cxn ang="0">
                <a:pos x="1609" y="475"/>
              </a:cxn>
              <a:cxn ang="0">
                <a:pos x="1617" y="510"/>
              </a:cxn>
              <a:cxn ang="0">
                <a:pos x="1643" y="534"/>
              </a:cxn>
              <a:cxn ang="0">
                <a:pos x="1678" y="541"/>
              </a:cxn>
            </a:cxnLst>
            <a:rect l="0" t="0" r="r" b="b"/>
            <a:pathLst>
              <a:path w="2013" h="1578">
                <a:moveTo>
                  <a:pt x="1678" y="541"/>
                </a:moveTo>
                <a:cubicBezTo>
                  <a:pt x="1772" y="532"/>
                  <a:pt x="1881" y="568"/>
                  <a:pt x="2005" y="648"/>
                </a:cubicBezTo>
                <a:cubicBezTo>
                  <a:pt x="2000" y="645"/>
                  <a:pt x="2000" y="645"/>
                  <a:pt x="2006" y="648"/>
                </a:cubicBezTo>
                <a:cubicBezTo>
                  <a:pt x="2012" y="651"/>
                  <a:pt x="2013" y="652"/>
                  <a:pt x="2009" y="651"/>
                </a:cubicBezTo>
                <a:cubicBezTo>
                  <a:pt x="1987" y="975"/>
                  <a:pt x="1793" y="1167"/>
                  <a:pt x="1428" y="1227"/>
                </a:cubicBezTo>
                <a:cubicBezTo>
                  <a:pt x="1389" y="1326"/>
                  <a:pt x="1420" y="1432"/>
                  <a:pt x="1520" y="1543"/>
                </a:cubicBezTo>
                <a:cubicBezTo>
                  <a:pt x="1520" y="1578"/>
                  <a:pt x="1520" y="1578"/>
                  <a:pt x="1520" y="1578"/>
                </a:cubicBezTo>
                <a:cubicBezTo>
                  <a:pt x="1203" y="1534"/>
                  <a:pt x="1017" y="1360"/>
                  <a:pt x="963" y="1056"/>
                </a:cubicBezTo>
                <a:cubicBezTo>
                  <a:pt x="844" y="1099"/>
                  <a:pt x="734" y="1090"/>
                  <a:pt x="634" y="1030"/>
                </a:cubicBezTo>
                <a:cubicBezTo>
                  <a:pt x="623" y="1039"/>
                  <a:pt x="611" y="1047"/>
                  <a:pt x="599" y="1055"/>
                </a:cubicBezTo>
                <a:cubicBezTo>
                  <a:pt x="415" y="1175"/>
                  <a:pt x="215" y="1123"/>
                  <a:pt x="0" y="898"/>
                </a:cubicBezTo>
                <a:cubicBezTo>
                  <a:pt x="1" y="890"/>
                  <a:pt x="1" y="883"/>
                  <a:pt x="2" y="877"/>
                </a:cubicBezTo>
                <a:cubicBezTo>
                  <a:pt x="4" y="850"/>
                  <a:pt x="5" y="835"/>
                  <a:pt x="5" y="834"/>
                </a:cubicBezTo>
                <a:cubicBezTo>
                  <a:pt x="8" y="704"/>
                  <a:pt x="42" y="608"/>
                  <a:pt x="108" y="548"/>
                </a:cubicBezTo>
                <a:cubicBezTo>
                  <a:pt x="131" y="533"/>
                  <a:pt x="155" y="520"/>
                  <a:pt x="179" y="510"/>
                </a:cubicBezTo>
                <a:cubicBezTo>
                  <a:pt x="181" y="509"/>
                  <a:pt x="181" y="509"/>
                  <a:pt x="181" y="509"/>
                </a:cubicBezTo>
                <a:cubicBezTo>
                  <a:pt x="181" y="509"/>
                  <a:pt x="181" y="509"/>
                  <a:pt x="181" y="509"/>
                </a:cubicBezTo>
                <a:cubicBezTo>
                  <a:pt x="183" y="508"/>
                  <a:pt x="183" y="508"/>
                  <a:pt x="183" y="508"/>
                </a:cubicBezTo>
                <a:cubicBezTo>
                  <a:pt x="259" y="474"/>
                  <a:pt x="343" y="459"/>
                  <a:pt x="435" y="462"/>
                </a:cubicBezTo>
                <a:cubicBezTo>
                  <a:pt x="493" y="471"/>
                  <a:pt x="548" y="474"/>
                  <a:pt x="599" y="471"/>
                </a:cubicBezTo>
                <a:cubicBezTo>
                  <a:pt x="670" y="467"/>
                  <a:pt x="734" y="452"/>
                  <a:pt x="792" y="425"/>
                </a:cubicBezTo>
                <a:cubicBezTo>
                  <a:pt x="833" y="407"/>
                  <a:pt x="871" y="384"/>
                  <a:pt x="906" y="355"/>
                </a:cubicBezTo>
                <a:cubicBezTo>
                  <a:pt x="1020" y="262"/>
                  <a:pt x="1067" y="149"/>
                  <a:pt x="1047" y="17"/>
                </a:cubicBezTo>
                <a:cubicBezTo>
                  <a:pt x="1124" y="0"/>
                  <a:pt x="1203" y="5"/>
                  <a:pt x="1283" y="32"/>
                </a:cubicBezTo>
                <a:cubicBezTo>
                  <a:pt x="1503" y="150"/>
                  <a:pt x="1611" y="298"/>
                  <a:pt x="1609" y="475"/>
                </a:cubicBezTo>
                <a:cubicBezTo>
                  <a:pt x="1608" y="488"/>
                  <a:pt x="1611" y="499"/>
                  <a:pt x="1617" y="510"/>
                </a:cubicBezTo>
                <a:cubicBezTo>
                  <a:pt x="1624" y="520"/>
                  <a:pt x="1632" y="528"/>
                  <a:pt x="1643" y="534"/>
                </a:cubicBezTo>
                <a:cubicBezTo>
                  <a:pt x="1654" y="540"/>
                  <a:pt x="1666" y="542"/>
                  <a:pt x="1678" y="541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178" name="Freeform 10"/>
          <p:cNvSpPr/>
          <p:nvPr/>
        </p:nvSpPr>
        <p:spPr bwMode="auto">
          <a:xfrm>
            <a:off x="3349380" y="2572809"/>
            <a:ext cx="746747" cy="546931"/>
          </a:xfrm>
          <a:custGeom>
            <a:avLst/>
            <a:gdLst/>
            <a:ahLst/>
            <a:cxnLst>
              <a:cxn ang="0">
                <a:pos x="861" y="238"/>
              </a:cxn>
              <a:cxn ang="0">
                <a:pos x="855" y="242"/>
              </a:cxn>
              <a:cxn ang="0">
                <a:pos x="703" y="625"/>
              </a:cxn>
              <a:cxn ang="0">
                <a:pos x="703" y="631"/>
              </a:cxn>
              <a:cxn ang="0">
                <a:pos x="424" y="604"/>
              </a:cxn>
              <a:cxn ang="0">
                <a:pos x="21" y="245"/>
              </a:cxn>
              <a:cxn ang="0">
                <a:pos x="0" y="89"/>
              </a:cxn>
              <a:cxn ang="0">
                <a:pos x="32" y="74"/>
              </a:cxn>
              <a:cxn ang="0">
                <a:pos x="453" y="30"/>
              </a:cxn>
              <a:cxn ang="0">
                <a:pos x="867" y="234"/>
              </a:cxn>
              <a:cxn ang="0">
                <a:pos x="861" y="238"/>
              </a:cxn>
            </a:cxnLst>
            <a:rect l="0" t="0" r="r" b="b"/>
            <a:pathLst>
              <a:path w="867" h="635">
                <a:moveTo>
                  <a:pt x="861" y="238"/>
                </a:moveTo>
                <a:cubicBezTo>
                  <a:pt x="859" y="239"/>
                  <a:pt x="857" y="241"/>
                  <a:pt x="855" y="242"/>
                </a:cubicBezTo>
                <a:cubicBezTo>
                  <a:pt x="758" y="321"/>
                  <a:pt x="707" y="448"/>
                  <a:pt x="703" y="625"/>
                </a:cubicBezTo>
                <a:cubicBezTo>
                  <a:pt x="703" y="627"/>
                  <a:pt x="703" y="629"/>
                  <a:pt x="703" y="631"/>
                </a:cubicBezTo>
                <a:cubicBezTo>
                  <a:pt x="600" y="635"/>
                  <a:pt x="507" y="626"/>
                  <a:pt x="424" y="604"/>
                </a:cubicBezTo>
                <a:cubicBezTo>
                  <a:pt x="234" y="554"/>
                  <a:pt x="100" y="434"/>
                  <a:pt x="21" y="245"/>
                </a:cubicBezTo>
                <a:cubicBezTo>
                  <a:pt x="7" y="192"/>
                  <a:pt x="0" y="139"/>
                  <a:pt x="0" y="89"/>
                </a:cubicBezTo>
                <a:cubicBezTo>
                  <a:pt x="17" y="81"/>
                  <a:pt x="28" y="76"/>
                  <a:pt x="32" y="74"/>
                </a:cubicBezTo>
                <a:cubicBezTo>
                  <a:pt x="170" y="15"/>
                  <a:pt x="310" y="0"/>
                  <a:pt x="453" y="30"/>
                </a:cubicBezTo>
                <a:cubicBezTo>
                  <a:pt x="589" y="58"/>
                  <a:pt x="727" y="126"/>
                  <a:pt x="867" y="234"/>
                </a:cubicBezTo>
                <a:cubicBezTo>
                  <a:pt x="865" y="235"/>
                  <a:pt x="863" y="237"/>
                  <a:pt x="861" y="238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11" name="Group 62"/>
          <p:cNvGrpSpPr/>
          <p:nvPr/>
        </p:nvGrpSpPr>
        <p:grpSpPr>
          <a:xfrm>
            <a:off x="983974" y="1477216"/>
            <a:ext cx="1825328" cy="454502"/>
            <a:chOff x="1049642" y="1329747"/>
            <a:chExt cx="1825328" cy="454502"/>
          </a:xfrm>
        </p:grpSpPr>
        <p:sp>
          <p:nvSpPr>
            <p:cNvPr id="115" name="TextBox 114"/>
            <p:cNvSpPr txBox="1"/>
            <p:nvPr/>
          </p:nvSpPr>
          <p:spPr>
            <a:xfrm>
              <a:off x="2259416" y="1329747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200" b="1" dirty="0">
                  <a:solidFill>
                    <a:schemeClr val="accent4"/>
                  </a:solidFill>
                </a:rPr>
                <a:t>你的标题</a:t>
              </a:r>
              <a:endParaRPr lang="en-US" sz="1200" b="1" dirty="0">
                <a:solidFill>
                  <a:schemeClr val="accent4"/>
                </a:solidFill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1049642" y="1507250"/>
              <a:ext cx="1825328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23" name="Group 62"/>
          <p:cNvGrpSpPr/>
          <p:nvPr/>
        </p:nvGrpSpPr>
        <p:grpSpPr>
          <a:xfrm>
            <a:off x="546652" y="2095809"/>
            <a:ext cx="1816370" cy="464116"/>
            <a:chOff x="1058601" y="1329747"/>
            <a:chExt cx="1816369" cy="464116"/>
          </a:xfrm>
        </p:grpSpPr>
        <p:sp>
          <p:nvSpPr>
            <p:cNvPr id="124" name="TextBox 123"/>
            <p:cNvSpPr txBox="1"/>
            <p:nvPr/>
          </p:nvSpPr>
          <p:spPr>
            <a:xfrm>
              <a:off x="2259417" y="1329747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200" b="1" dirty="0">
                  <a:solidFill>
                    <a:schemeClr val="accent3"/>
                  </a:solidFill>
                </a:rPr>
                <a:t>你的标题</a:t>
              </a:r>
              <a:endParaRPr lang="en-US" sz="1200" b="1" dirty="0">
                <a:solidFill>
                  <a:schemeClr val="accent3"/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1058601" y="1516864"/>
              <a:ext cx="1816369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26" name="Group 62"/>
          <p:cNvGrpSpPr/>
          <p:nvPr/>
        </p:nvGrpSpPr>
        <p:grpSpPr>
          <a:xfrm>
            <a:off x="546652" y="2791450"/>
            <a:ext cx="1816370" cy="435002"/>
            <a:chOff x="1058601" y="1329747"/>
            <a:chExt cx="1816369" cy="435002"/>
          </a:xfrm>
        </p:grpSpPr>
        <p:sp>
          <p:nvSpPr>
            <p:cNvPr id="127" name="TextBox 126"/>
            <p:cNvSpPr txBox="1"/>
            <p:nvPr/>
          </p:nvSpPr>
          <p:spPr>
            <a:xfrm>
              <a:off x="2259417" y="1329747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200" b="1" dirty="0">
                  <a:solidFill>
                    <a:schemeClr val="accent2"/>
                  </a:solidFill>
                </a:rPr>
                <a:t>你的标题</a:t>
              </a:r>
              <a:endParaRPr lang="en-US" sz="1200" b="1" dirty="0">
                <a:solidFill>
                  <a:schemeClr val="accent2"/>
                </a:solidFill>
              </a:endParaRP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1058601" y="1487750"/>
              <a:ext cx="1816369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29" name="Group 62"/>
          <p:cNvGrpSpPr/>
          <p:nvPr/>
        </p:nvGrpSpPr>
        <p:grpSpPr>
          <a:xfrm>
            <a:off x="983974" y="3439159"/>
            <a:ext cx="1571783" cy="435002"/>
            <a:chOff x="1303187" y="1329747"/>
            <a:chExt cx="1571783" cy="435002"/>
          </a:xfrm>
        </p:grpSpPr>
        <p:sp>
          <p:nvSpPr>
            <p:cNvPr id="135" name="TextBox 134"/>
            <p:cNvSpPr txBox="1"/>
            <p:nvPr/>
          </p:nvSpPr>
          <p:spPr>
            <a:xfrm>
              <a:off x="2259416" y="1329747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200" b="1" dirty="0">
                  <a:solidFill>
                    <a:schemeClr val="accent1"/>
                  </a:solidFill>
                </a:rPr>
                <a:t>你的标题</a:t>
              </a:r>
              <a:endParaRPr lang="en-US" sz="1200" b="1" dirty="0">
                <a:solidFill>
                  <a:schemeClr val="accent1"/>
                </a:solidFill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1303187" y="1487750"/>
              <a:ext cx="1571783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6293302" y="1477215"/>
            <a:ext cx="1886603" cy="435002"/>
            <a:chOff x="6183120" y="1602591"/>
            <a:chExt cx="1886603" cy="435002"/>
          </a:xfrm>
        </p:grpSpPr>
        <p:sp>
          <p:nvSpPr>
            <p:cNvPr id="138" name="TextBox 137"/>
            <p:cNvSpPr txBox="1"/>
            <p:nvPr/>
          </p:nvSpPr>
          <p:spPr>
            <a:xfrm>
              <a:off x="6183120" y="1602591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accent6"/>
                  </a:solidFill>
                </a:rPr>
                <a:t>你的标题</a:t>
              </a:r>
              <a:endParaRPr lang="en-US" sz="1200" b="1" dirty="0">
                <a:solidFill>
                  <a:schemeClr val="accent6"/>
                </a:solidFill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6183121" y="1760594"/>
              <a:ext cx="1886602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40" name="Group 139"/>
          <p:cNvGrpSpPr/>
          <p:nvPr/>
        </p:nvGrpSpPr>
        <p:grpSpPr>
          <a:xfrm>
            <a:off x="6780983" y="2095809"/>
            <a:ext cx="1806427" cy="435002"/>
            <a:chOff x="6183120" y="2221184"/>
            <a:chExt cx="1806426" cy="435002"/>
          </a:xfrm>
        </p:grpSpPr>
        <p:sp>
          <p:nvSpPr>
            <p:cNvPr id="141" name="TextBox 140"/>
            <p:cNvSpPr txBox="1"/>
            <p:nvPr/>
          </p:nvSpPr>
          <p:spPr>
            <a:xfrm>
              <a:off x="6183120" y="2221184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accent3">
                      <a:lumMod val="75000"/>
                    </a:schemeClr>
                  </a:solidFill>
                </a:rPr>
                <a:t>你的标题</a:t>
              </a:r>
              <a:endParaRPr lang="en-US" sz="12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6183120" y="2379187"/>
              <a:ext cx="1806426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6780982" y="2791448"/>
            <a:ext cx="1806428" cy="435002"/>
            <a:chOff x="6183120" y="2916825"/>
            <a:chExt cx="1806428" cy="435002"/>
          </a:xfrm>
        </p:grpSpPr>
        <p:sp>
          <p:nvSpPr>
            <p:cNvPr id="144" name="TextBox 143"/>
            <p:cNvSpPr txBox="1"/>
            <p:nvPr/>
          </p:nvSpPr>
          <p:spPr>
            <a:xfrm>
              <a:off x="6183120" y="2916825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accent5">
                      <a:lumMod val="75000"/>
                    </a:schemeClr>
                  </a:solidFill>
                </a:rPr>
                <a:t>你的标题</a:t>
              </a:r>
              <a:endParaRPr lang="en-US" sz="1200" b="1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6183121" y="3074828"/>
              <a:ext cx="1806427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6477854" y="3439149"/>
            <a:ext cx="1880955" cy="482936"/>
            <a:chOff x="6183120" y="3564534"/>
            <a:chExt cx="1880955" cy="482937"/>
          </a:xfrm>
        </p:grpSpPr>
        <p:sp>
          <p:nvSpPr>
            <p:cNvPr id="147" name="TextBox 146"/>
            <p:cNvSpPr txBox="1"/>
            <p:nvPr/>
          </p:nvSpPr>
          <p:spPr>
            <a:xfrm>
              <a:off x="6183120" y="3564534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accent1">
                      <a:lumMod val="75000"/>
                    </a:schemeClr>
                  </a:solidFill>
                </a:rPr>
                <a:t>你的标题</a:t>
              </a:r>
              <a:endParaRPr lang="en-US" sz="12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6183121" y="3770471"/>
              <a:ext cx="1880954" cy="27700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49" name="Group 148"/>
          <p:cNvGrpSpPr/>
          <p:nvPr/>
        </p:nvGrpSpPr>
        <p:grpSpPr>
          <a:xfrm>
            <a:off x="2888923" y="1534825"/>
            <a:ext cx="493370" cy="479245"/>
            <a:chOff x="3580207" y="1753209"/>
            <a:chExt cx="493370" cy="479245"/>
          </a:xfrm>
        </p:grpSpPr>
        <p:sp>
          <p:nvSpPr>
            <p:cNvPr id="150" name="Oval 149"/>
            <p:cNvSpPr/>
            <p:nvPr/>
          </p:nvSpPr>
          <p:spPr>
            <a:xfrm>
              <a:off x="3580207" y="1753209"/>
              <a:ext cx="493370" cy="47924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91440"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51" name="Freeform 64"/>
            <p:cNvSpPr>
              <a:spLocks noEditPoints="1"/>
            </p:cNvSpPr>
            <p:nvPr/>
          </p:nvSpPr>
          <p:spPr bwMode="auto">
            <a:xfrm>
              <a:off x="3694336" y="1882500"/>
              <a:ext cx="265113" cy="220663"/>
            </a:xfrm>
            <a:custGeom>
              <a:avLst/>
              <a:gdLst/>
              <a:ahLst/>
              <a:cxnLst>
                <a:cxn ang="0">
                  <a:pos x="77" y="51"/>
                </a:cxn>
                <a:cxn ang="0">
                  <a:pos x="75" y="55"/>
                </a:cxn>
                <a:cxn ang="0">
                  <a:pos x="59" y="63"/>
                </a:cxn>
                <a:cxn ang="0">
                  <a:pos x="57" y="64"/>
                </a:cxn>
                <a:cxn ang="0">
                  <a:pos x="55" y="63"/>
                </a:cxn>
                <a:cxn ang="0">
                  <a:pos x="39" y="55"/>
                </a:cxn>
                <a:cxn ang="0">
                  <a:pos x="39" y="55"/>
                </a:cxn>
                <a:cxn ang="0">
                  <a:pos x="38" y="55"/>
                </a:cxn>
                <a:cxn ang="0">
                  <a:pos x="22" y="63"/>
                </a:cxn>
                <a:cxn ang="0">
                  <a:pos x="20" y="64"/>
                </a:cxn>
                <a:cxn ang="0">
                  <a:pos x="18" y="63"/>
                </a:cxn>
                <a:cxn ang="0">
                  <a:pos x="2" y="55"/>
                </a:cxn>
                <a:cxn ang="0">
                  <a:pos x="0" y="51"/>
                </a:cxn>
                <a:cxn ang="0">
                  <a:pos x="0" y="37"/>
                </a:cxn>
                <a:cxn ang="0">
                  <a:pos x="3" y="32"/>
                </a:cxn>
                <a:cxn ang="0">
                  <a:pos x="18" y="26"/>
                </a:cxn>
                <a:cxn ang="0">
                  <a:pos x="18" y="11"/>
                </a:cxn>
                <a:cxn ang="0">
                  <a:pos x="21" y="7"/>
                </a:cxn>
                <a:cxn ang="0">
                  <a:pos x="37" y="0"/>
                </a:cxn>
                <a:cxn ang="0">
                  <a:pos x="39" y="0"/>
                </a:cxn>
                <a:cxn ang="0">
                  <a:pos x="40" y="0"/>
                </a:cxn>
                <a:cxn ang="0">
                  <a:pos x="56" y="7"/>
                </a:cxn>
                <a:cxn ang="0">
                  <a:pos x="59" y="11"/>
                </a:cxn>
                <a:cxn ang="0">
                  <a:pos x="59" y="26"/>
                </a:cxn>
                <a:cxn ang="0">
                  <a:pos x="75" y="32"/>
                </a:cxn>
                <a:cxn ang="0">
                  <a:pos x="77" y="37"/>
                </a:cxn>
                <a:cxn ang="0">
                  <a:pos x="77" y="51"/>
                </a:cxn>
                <a:cxn ang="0">
                  <a:pos x="35" y="36"/>
                </a:cxn>
                <a:cxn ang="0">
                  <a:pos x="20" y="30"/>
                </a:cxn>
                <a:cxn ang="0">
                  <a:pos x="6" y="36"/>
                </a:cxn>
                <a:cxn ang="0">
                  <a:pos x="20" y="42"/>
                </a:cxn>
                <a:cxn ang="0">
                  <a:pos x="35" y="36"/>
                </a:cxn>
                <a:cxn ang="0">
                  <a:pos x="36" y="51"/>
                </a:cxn>
                <a:cxn ang="0">
                  <a:pos x="36" y="40"/>
                </a:cxn>
                <a:cxn ang="0">
                  <a:pos x="23" y="46"/>
                </a:cxn>
                <a:cxn ang="0">
                  <a:pos x="23" y="58"/>
                </a:cxn>
                <a:cxn ang="0">
                  <a:pos x="36" y="51"/>
                </a:cxn>
                <a:cxn ang="0">
                  <a:pos x="54" y="11"/>
                </a:cxn>
                <a:cxn ang="0">
                  <a:pos x="39" y="5"/>
                </a:cxn>
                <a:cxn ang="0">
                  <a:pos x="23" y="11"/>
                </a:cxn>
                <a:cxn ang="0">
                  <a:pos x="39" y="18"/>
                </a:cxn>
                <a:cxn ang="0">
                  <a:pos x="54" y="11"/>
                </a:cxn>
                <a:cxn ang="0">
                  <a:pos x="55" y="26"/>
                </a:cxn>
                <a:cxn ang="0">
                  <a:pos x="55" y="16"/>
                </a:cxn>
                <a:cxn ang="0">
                  <a:pos x="41" y="22"/>
                </a:cxn>
                <a:cxn ang="0">
                  <a:pos x="41" y="32"/>
                </a:cxn>
                <a:cxn ang="0">
                  <a:pos x="55" y="26"/>
                </a:cxn>
                <a:cxn ang="0">
                  <a:pos x="71" y="36"/>
                </a:cxn>
                <a:cxn ang="0">
                  <a:pos x="57" y="30"/>
                </a:cxn>
                <a:cxn ang="0">
                  <a:pos x="42" y="36"/>
                </a:cxn>
                <a:cxn ang="0">
                  <a:pos x="57" y="42"/>
                </a:cxn>
                <a:cxn ang="0">
                  <a:pos x="71" y="36"/>
                </a:cxn>
                <a:cxn ang="0">
                  <a:pos x="73" y="51"/>
                </a:cxn>
                <a:cxn ang="0">
                  <a:pos x="73" y="40"/>
                </a:cxn>
                <a:cxn ang="0">
                  <a:pos x="59" y="46"/>
                </a:cxn>
                <a:cxn ang="0">
                  <a:pos x="59" y="58"/>
                </a:cxn>
                <a:cxn ang="0">
                  <a:pos x="73" y="51"/>
                </a:cxn>
              </a:cxnLst>
              <a:rect l="0" t="0" r="r" b="b"/>
              <a:pathLst>
                <a:path w="77" h="64">
                  <a:moveTo>
                    <a:pt x="77" y="51"/>
                  </a:moveTo>
                  <a:cubicBezTo>
                    <a:pt x="77" y="53"/>
                    <a:pt x="76" y="55"/>
                    <a:pt x="75" y="55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8" y="64"/>
                    <a:pt x="58" y="64"/>
                    <a:pt x="57" y="64"/>
                  </a:cubicBezTo>
                  <a:cubicBezTo>
                    <a:pt x="56" y="64"/>
                    <a:pt x="55" y="64"/>
                    <a:pt x="55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55"/>
                    <a:pt x="38" y="55"/>
                    <a:pt x="38" y="55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4"/>
                    <a:pt x="21" y="64"/>
                    <a:pt x="20" y="64"/>
                  </a:cubicBezTo>
                  <a:cubicBezTo>
                    <a:pt x="20" y="64"/>
                    <a:pt x="19" y="64"/>
                    <a:pt x="18" y="63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5"/>
                    <a:pt x="1" y="33"/>
                    <a:pt x="3" y="32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0"/>
                    <a:pt x="19" y="8"/>
                    <a:pt x="21" y="7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39" y="0"/>
                    <a:pt x="40" y="0"/>
                    <a:pt x="40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8"/>
                    <a:pt x="59" y="10"/>
                    <a:pt x="59" y="11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75" y="32"/>
                    <a:pt x="75" y="32"/>
                    <a:pt x="75" y="32"/>
                  </a:cubicBezTo>
                  <a:cubicBezTo>
                    <a:pt x="76" y="33"/>
                    <a:pt x="77" y="35"/>
                    <a:pt x="77" y="37"/>
                  </a:cubicBezTo>
                  <a:lnTo>
                    <a:pt x="77" y="51"/>
                  </a:lnTo>
                  <a:close/>
                  <a:moveTo>
                    <a:pt x="35" y="36"/>
                  </a:moveTo>
                  <a:cubicBezTo>
                    <a:pt x="20" y="30"/>
                    <a:pt x="20" y="30"/>
                    <a:pt x="20" y="30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20" y="42"/>
                    <a:pt x="20" y="42"/>
                    <a:pt x="20" y="42"/>
                  </a:cubicBezTo>
                  <a:lnTo>
                    <a:pt x="35" y="36"/>
                  </a:lnTo>
                  <a:close/>
                  <a:moveTo>
                    <a:pt x="36" y="51"/>
                  </a:moveTo>
                  <a:cubicBezTo>
                    <a:pt x="36" y="40"/>
                    <a:pt x="36" y="40"/>
                    <a:pt x="36" y="40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58"/>
                    <a:pt x="23" y="58"/>
                    <a:pt x="23" y="58"/>
                  </a:cubicBezTo>
                  <a:lnTo>
                    <a:pt x="36" y="51"/>
                  </a:lnTo>
                  <a:close/>
                  <a:moveTo>
                    <a:pt x="54" y="11"/>
                  </a:moveTo>
                  <a:cubicBezTo>
                    <a:pt x="39" y="5"/>
                    <a:pt x="39" y="5"/>
                    <a:pt x="39" y="5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54" y="11"/>
                  </a:lnTo>
                  <a:close/>
                  <a:moveTo>
                    <a:pt x="55" y="26"/>
                  </a:moveTo>
                  <a:cubicBezTo>
                    <a:pt x="55" y="16"/>
                    <a:pt x="55" y="16"/>
                    <a:pt x="55" y="16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32"/>
                    <a:pt x="41" y="32"/>
                    <a:pt x="41" y="32"/>
                  </a:cubicBezTo>
                  <a:lnTo>
                    <a:pt x="55" y="26"/>
                  </a:lnTo>
                  <a:close/>
                  <a:moveTo>
                    <a:pt x="71" y="36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57" y="42"/>
                    <a:pt x="57" y="42"/>
                    <a:pt x="57" y="42"/>
                  </a:cubicBezTo>
                  <a:lnTo>
                    <a:pt x="71" y="36"/>
                  </a:lnTo>
                  <a:close/>
                  <a:moveTo>
                    <a:pt x="73" y="51"/>
                  </a:moveTo>
                  <a:cubicBezTo>
                    <a:pt x="73" y="40"/>
                    <a:pt x="73" y="40"/>
                    <a:pt x="73" y="40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9" y="58"/>
                    <a:pt x="59" y="58"/>
                    <a:pt x="59" y="58"/>
                  </a:cubicBezTo>
                  <a:lnTo>
                    <a:pt x="73" y="5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2696062" y="3425696"/>
            <a:ext cx="493370" cy="479245"/>
            <a:chOff x="3387346" y="3644080"/>
            <a:chExt cx="493370" cy="479245"/>
          </a:xfrm>
        </p:grpSpPr>
        <p:sp>
          <p:nvSpPr>
            <p:cNvPr id="153" name="Oval 152"/>
            <p:cNvSpPr/>
            <p:nvPr/>
          </p:nvSpPr>
          <p:spPr>
            <a:xfrm>
              <a:off x="3387346" y="3644080"/>
              <a:ext cx="493370" cy="47924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54" name="Freeform 145"/>
            <p:cNvSpPr/>
            <p:nvPr/>
          </p:nvSpPr>
          <p:spPr bwMode="auto">
            <a:xfrm>
              <a:off x="3524494" y="3789246"/>
              <a:ext cx="219075" cy="188913"/>
            </a:xfrm>
            <a:custGeom>
              <a:avLst/>
              <a:gdLst/>
              <a:ahLst/>
              <a:cxnLst>
                <a:cxn ang="0">
                  <a:pos x="64" y="51"/>
                </a:cxn>
                <a:cxn ang="0">
                  <a:pos x="60" y="55"/>
                </a:cxn>
                <a:cxn ang="0">
                  <a:pos x="49" y="55"/>
                </a:cxn>
                <a:cxn ang="0">
                  <a:pos x="45" y="51"/>
                </a:cxn>
                <a:cxn ang="0">
                  <a:pos x="45" y="40"/>
                </a:cxn>
                <a:cxn ang="0">
                  <a:pos x="49" y="36"/>
                </a:cxn>
                <a:cxn ang="0">
                  <a:pos x="52" y="36"/>
                </a:cxn>
                <a:cxn ang="0">
                  <a:pos x="52" y="30"/>
                </a:cxn>
                <a:cxn ang="0">
                  <a:pos x="34" y="30"/>
                </a:cxn>
                <a:cxn ang="0">
                  <a:pos x="34" y="36"/>
                </a:cxn>
                <a:cxn ang="0">
                  <a:pos x="37" y="36"/>
                </a:cxn>
                <a:cxn ang="0">
                  <a:pos x="41" y="40"/>
                </a:cxn>
                <a:cxn ang="0">
                  <a:pos x="41" y="51"/>
                </a:cxn>
                <a:cxn ang="0">
                  <a:pos x="37" y="55"/>
                </a:cxn>
                <a:cxn ang="0">
                  <a:pos x="26" y="55"/>
                </a:cxn>
                <a:cxn ang="0">
                  <a:pos x="23" y="51"/>
                </a:cxn>
                <a:cxn ang="0">
                  <a:pos x="23" y="40"/>
                </a:cxn>
                <a:cxn ang="0">
                  <a:pos x="26" y="36"/>
                </a:cxn>
                <a:cxn ang="0">
                  <a:pos x="29" y="36"/>
                </a:cxn>
                <a:cxn ang="0">
                  <a:pos x="29" y="30"/>
                </a:cxn>
                <a:cxn ang="0">
                  <a:pos x="11" y="30"/>
                </a:cxn>
                <a:cxn ang="0">
                  <a:pos x="11" y="36"/>
                </a:cxn>
                <a:cxn ang="0">
                  <a:pos x="15" y="36"/>
                </a:cxn>
                <a:cxn ang="0">
                  <a:pos x="18" y="40"/>
                </a:cxn>
                <a:cxn ang="0">
                  <a:pos x="18" y="51"/>
                </a:cxn>
                <a:cxn ang="0">
                  <a:pos x="15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6"/>
                </a:cxn>
                <a:cxn ang="0">
                  <a:pos x="7" y="36"/>
                </a:cxn>
                <a:cxn ang="0">
                  <a:pos x="7" y="30"/>
                </a:cxn>
                <a:cxn ang="0">
                  <a:pos x="11" y="25"/>
                </a:cxn>
                <a:cxn ang="0">
                  <a:pos x="29" y="25"/>
                </a:cxn>
                <a:cxn ang="0">
                  <a:pos x="29" y="18"/>
                </a:cxn>
                <a:cxn ang="0">
                  <a:pos x="26" y="18"/>
                </a:cxn>
                <a:cxn ang="0">
                  <a:pos x="23" y="15"/>
                </a:cxn>
                <a:cxn ang="0">
                  <a:pos x="23" y="3"/>
                </a:cxn>
                <a:cxn ang="0">
                  <a:pos x="26" y="0"/>
                </a:cxn>
                <a:cxn ang="0">
                  <a:pos x="37" y="0"/>
                </a:cxn>
                <a:cxn ang="0">
                  <a:pos x="41" y="3"/>
                </a:cxn>
                <a:cxn ang="0">
                  <a:pos x="41" y="15"/>
                </a:cxn>
                <a:cxn ang="0">
                  <a:pos x="37" y="18"/>
                </a:cxn>
                <a:cxn ang="0">
                  <a:pos x="34" y="18"/>
                </a:cxn>
                <a:cxn ang="0">
                  <a:pos x="34" y="25"/>
                </a:cxn>
                <a:cxn ang="0">
                  <a:pos x="52" y="25"/>
                </a:cxn>
                <a:cxn ang="0">
                  <a:pos x="57" y="30"/>
                </a:cxn>
                <a:cxn ang="0">
                  <a:pos x="57" y="36"/>
                </a:cxn>
                <a:cxn ang="0">
                  <a:pos x="60" y="36"/>
                </a:cxn>
                <a:cxn ang="0">
                  <a:pos x="64" y="40"/>
                </a:cxn>
                <a:cxn ang="0">
                  <a:pos x="64" y="51"/>
                </a:cxn>
              </a:cxnLst>
              <a:rect l="0" t="0" r="r" b="b"/>
              <a:pathLst>
                <a:path w="64" h="55">
                  <a:moveTo>
                    <a:pt x="64" y="51"/>
                  </a:moveTo>
                  <a:cubicBezTo>
                    <a:pt x="64" y="53"/>
                    <a:pt x="62" y="55"/>
                    <a:pt x="60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7" y="55"/>
                    <a:pt x="45" y="53"/>
                    <a:pt x="45" y="51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38"/>
                    <a:pt x="47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9" y="36"/>
                    <a:pt x="41" y="38"/>
                    <a:pt x="41" y="40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3"/>
                    <a:pt x="39" y="55"/>
                    <a:pt x="37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4" y="55"/>
                    <a:pt x="23" y="53"/>
                    <a:pt x="23" y="5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8"/>
                    <a:pt x="24" y="36"/>
                    <a:pt x="26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6"/>
                    <a:pt x="18" y="38"/>
                    <a:pt x="18" y="40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3"/>
                    <a:pt x="17" y="55"/>
                    <a:pt x="15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6"/>
                    <a:pt x="3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27"/>
                    <a:pt x="9" y="25"/>
                    <a:pt x="11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8"/>
                    <a:pt x="23" y="17"/>
                    <a:pt x="23" y="15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1"/>
                    <a:pt x="24" y="0"/>
                    <a:pt x="26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9" y="0"/>
                    <a:pt x="41" y="1"/>
                    <a:pt x="41" y="3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1" y="17"/>
                    <a:pt x="39" y="18"/>
                    <a:pt x="37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5" y="25"/>
                    <a:pt x="57" y="27"/>
                    <a:pt x="57" y="30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2" y="36"/>
                    <a:pt x="64" y="38"/>
                    <a:pt x="64" y="40"/>
                  </a:cubicBezTo>
                  <a:lnTo>
                    <a:pt x="64" y="5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55" name="Group 154"/>
          <p:cNvGrpSpPr/>
          <p:nvPr/>
        </p:nvGrpSpPr>
        <p:grpSpPr>
          <a:xfrm>
            <a:off x="2408028" y="2791452"/>
            <a:ext cx="493370" cy="479245"/>
            <a:chOff x="3099311" y="3009836"/>
            <a:chExt cx="493370" cy="479245"/>
          </a:xfrm>
        </p:grpSpPr>
        <p:sp>
          <p:nvSpPr>
            <p:cNvPr id="156" name="Oval 155"/>
            <p:cNvSpPr/>
            <p:nvPr/>
          </p:nvSpPr>
          <p:spPr>
            <a:xfrm>
              <a:off x="3099311" y="3009836"/>
              <a:ext cx="493370" cy="47924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57" name="Freeform 171"/>
            <p:cNvSpPr/>
            <p:nvPr/>
          </p:nvSpPr>
          <p:spPr bwMode="auto">
            <a:xfrm>
              <a:off x="3236459" y="3170083"/>
              <a:ext cx="219075" cy="158750"/>
            </a:xfrm>
            <a:custGeom>
              <a:avLst/>
              <a:gdLst/>
              <a:ahLst/>
              <a:cxnLst>
                <a:cxn ang="0">
                  <a:pos x="64" y="42"/>
                </a:cxn>
                <a:cxn ang="0">
                  <a:pos x="62" y="44"/>
                </a:cxn>
                <a:cxn ang="0">
                  <a:pos x="61" y="45"/>
                </a:cxn>
                <a:cxn ang="0">
                  <a:pos x="60" y="44"/>
                </a:cxn>
                <a:cxn ang="0">
                  <a:pos x="45" y="30"/>
                </a:cxn>
                <a:cxn ang="0">
                  <a:pos x="45" y="36"/>
                </a:cxn>
                <a:cxn ang="0">
                  <a:pos x="35" y="46"/>
                </a:cxn>
                <a:cxn ang="0">
                  <a:pos x="10" y="46"/>
                </a:cxn>
                <a:cxn ang="0">
                  <a:pos x="0" y="36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35" y="0"/>
                </a:cxn>
                <a:cxn ang="0">
                  <a:pos x="45" y="10"/>
                </a:cxn>
                <a:cxn ang="0">
                  <a:pos x="45" y="16"/>
                </a:cxn>
                <a:cxn ang="0">
                  <a:pos x="60" y="2"/>
                </a:cxn>
                <a:cxn ang="0">
                  <a:pos x="61" y="1"/>
                </a:cxn>
                <a:cxn ang="0">
                  <a:pos x="62" y="1"/>
                </a:cxn>
                <a:cxn ang="0">
                  <a:pos x="64" y="4"/>
                </a:cxn>
                <a:cxn ang="0">
                  <a:pos x="64" y="42"/>
                </a:cxn>
              </a:cxnLst>
              <a:rect l="0" t="0" r="r" b="b"/>
              <a:pathLst>
                <a:path w="64" h="46">
                  <a:moveTo>
                    <a:pt x="64" y="42"/>
                  </a:moveTo>
                  <a:cubicBezTo>
                    <a:pt x="64" y="43"/>
                    <a:pt x="63" y="44"/>
                    <a:pt x="62" y="44"/>
                  </a:cubicBezTo>
                  <a:cubicBezTo>
                    <a:pt x="62" y="45"/>
                    <a:pt x="62" y="45"/>
                    <a:pt x="61" y="45"/>
                  </a:cubicBezTo>
                  <a:cubicBezTo>
                    <a:pt x="61" y="45"/>
                    <a:pt x="60" y="44"/>
                    <a:pt x="60" y="44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41"/>
                    <a:pt x="41" y="46"/>
                    <a:pt x="35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4" y="46"/>
                    <a:pt x="0" y="41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1" y="0"/>
                    <a:pt x="45" y="5"/>
                    <a:pt x="45" y="10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1"/>
                    <a:pt x="61" y="1"/>
                    <a:pt x="61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3" y="2"/>
                    <a:pt x="64" y="3"/>
                    <a:pt x="64" y="4"/>
                  </a:cubicBezTo>
                  <a:lnTo>
                    <a:pt x="64" y="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58" name="Group 157"/>
          <p:cNvGrpSpPr/>
          <p:nvPr/>
        </p:nvGrpSpPr>
        <p:grpSpPr>
          <a:xfrm>
            <a:off x="2449378" y="2100735"/>
            <a:ext cx="493370" cy="479245"/>
            <a:chOff x="3140661" y="2319119"/>
            <a:chExt cx="493370" cy="479245"/>
          </a:xfrm>
        </p:grpSpPr>
        <p:sp>
          <p:nvSpPr>
            <p:cNvPr id="159" name="Oval 158"/>
            <p:cNvSpPr/>
            <p:nvPr/>
          </p:nvSpPr>
          <p:spPr>
            <a:xfrm>
              <a:off x="3140661" y="2319119"/>
              <a:ext cx="493370" cy="47924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60" name="Freeform 115"/>
            <p:cNvSpPr>
              <a:spLocks noEditPoints="1"/>
            </p:cNvSpPr>
            <p:nvPr/>
          </p:nvSpPr>
          <p:spPr bwMode="auto">
            <a:xfrm>
              <a:off x="3277809" y="2448410"/>
              <a:ext cx="219075" cy="220663"/>
            </a:xfrm>
            <a:custGeom>
              <a:avLst/>
              <a:gdLst/>
              <a:ahLst/>
              <a:cxnLst>
                <a:cxn ang="0">
                  <a:pos x="64" y="32"/>
                </a:cxn>
                <a:cxn ang="0">
                  <a:pos x="32" y="64"/>
                </a:cxn>
                <a:cxn ang="0">
                  <a:pos x="0" y="32"/>
                </a:cxn>
                <a:cxn ang="0">
                  <a:pos x="32" y="0"/>
                </a:cxn>
                <a:cxn ang="0">
                  <a:pos x="64" y="32"/>
                </a:cxn>
                <a:cxn ang="0">
                  <a:pos x="14" y="38"/>
                </a:cxn>
                <a:cxn ang="0">
                  <a:pos x="13" y="32"/>
                </a:cxn>
                <a:cxn ang="0">
                  <a:pos x="14" y="26"/>
                </a:cxn>
                <a:cxn ang="0">
                  <a:pos x="8" y="19"/>
                </a:cxn>
                <a:cxn ang="0">
                  <a:pos x="4" y="32"/>
                </a:cxn>
                <a:cxn ang="0">
                  <a:pos x="8" y="45"/>
                </a:cxn>
                <a:cxn ang="0">
                  <a:pos x="14" y="38"/>
                </a:cxn>
                <a:cxn ang="0">
                  <a:pos x="45" y="32"/>
                </a:cxn>
                <a:cxn ang="0">
                  <a:pos x="32" y="18"/>
                </a:cxn>
                <a:cxn ang="0">
                  <a:pos x="18" y="32"/>
                </a:cxn>
                <a:cxn ang="0">
                  <a:pos x="32" y="46"/>
                </a:cxn>
                <a:cxn ang="0">
                  <a:pos x="45" y="32"/>
                </a:cxn>
                <a:cxn ang="0">
                  <a:pos x="19" y="8"/>
                </a:cxn>
                <a:cxn ang="0">
                  <a:pos x="26" y="15"/>
                </a:cxn>
                <a:cxn ang="0">
                  <a:pos x="32" y="14"/>
                </a:cxn>
                <a:cxn ang="0">
                  <a:pos x="38" y="15"/>
                </a:cxn>
                <a:cxn ang="0">
                  <a:pos x="45" y="8"/>
                </a:cxn>
                <a:cxn ang="0">
                  <a:pos x="32" y="5"/>
                </a:cxn>
                <a:cxn ang="0">
                  <a:pos x="19" y="8"/>
                </a:cxn>
                <a:cxn ang="0">
                  <a:pos x="45" y="56"/>
                </a:cxn>
                <a:cxn ang="0">
                  <a:pos x="38" y="49"/>
                </a:cxn>
                <a:cxn ang="0">
                  <a:pos x="32" y="50"/>
                </a:cxn>
                <a:cxn ang="0">
                  <a:pos x="26" y="49"/>
                </a:cxn>
                <a:cxn ang="0">
                  <a:pos x="19" y="56"/>
                </a:cxn>
                <a:cxn ang="0">
                  <a:pos x="32" y="60"/>
                </a:cxn>
                <a:cxn ang="0">
                  <a:pos x="45" y="56"/>
                </a:cxn>
                <a:cxn ang="0">
                  <a:pos x="56" y="45"/>
                </a:cxn>
                <a:cxn ang="0">
                  <a:pos x="59" y="32"/>
                </a:cxn>
                <a:cxn ang="0">
                  <a:pos x="56" y="19"/>
                </a:cxn>
                <a:cxn ang="0">
                  <a:pos x="49" y="26"/>
                </a:cxn>
                <a:cxn ang="0">
                  <a:pos x="50" y="32"/>
                </a:cxn>
                <a:cxn ang="0">
                  <a:pos x="49" y="38"/>
                </a:cxn>
                <a:cxn ang="0">
                  <a:pos x="56" y="45"/>
                </a:cxn>
              </a:cxnLst>
              <a:rect l="0" t="0" r="r" b="b"/>
              <a:pathLst>
                <a:path w="64" h="64">
                  <a:moveTo>
                    <a:pt x="64" y="32"/>
                  </a:moveTo>
                  <a:cubicBezTo>
                    <a:pt x="64" y="50"/>
                    <a:pt x="49" y="64"/>
                    <a:pt x="32" y="64"/>
                  </a:cubicBezTo>
                  <a:cubicBezTo>
                    <a:pt x="14" y="64"/>
                    <a:pt x="0" y="50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close/>
                  <a:moveTo>
                    <a:pt x="14" y="38"/>
                  </a:moveTo>
                  <a:cubicBezTo>
                    <a:pt x="14" y="36"/>
                    <a:pt x="13" y="34"/>
                    <a:pt x="13" y="32"/>
                  </a:cubicBezTo>
                  <a:cubicBezTo>
                    <a:pt x="13" y="30"/>
                    <a:pt x="14" y="28"/>
                    <a:pt x="14" y="2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6" y="23"/>
                    <a:pt x="4" y="28"/>
                    <a:pt x="4" y="32"/>
                  </a:cubicBezTo>
                  <a:cubicBezTo>
                    <a:pt x="4" y="37"/>
                    <a:pt x="6" y="41"/>
                    <a:pt x="8" y="45"/>
                  </a:cubicBezTo>
                  <a:lnTo>
                    <a:pt x="14" y="38"/>
                  </a:lnTo>
                  <a:close/>
                  <a:moveTo>
                    <a:pt x="45" y="32"/>
                  </a:moveTo>
                  <a:cubicBezTo>
                    <a:pt x="45" y="25"/>
                    <a:pt x="39" y="18"/>
                    <a:pt x="32" y="18"/>
                  </a:cubicBezTo>
                  <a:cubicBezTo>
                    <a:pt x="24" y="18"/>
                    <a:pt x="18" y="25"/>
                    <a:pt x="18" y="32"/>
                  </a:cubicBezTo>
                  <a:cubicBezTo>
                    <a:pt x="18" y="40"/>
                    <a:pt x="24" y="46"/>
                    <a:pt x="32" y="46"/>
                  </a:cubicBezTo>
                  <a:cubicBezTo>
                    <a:pt x="39" y="46"/>
                    <a:pt x="45" y="40"/>
                    <a:pt x="45" y="32"/>
                  </a:cubicBezTo>
                  <a:close/>
                  <a:moveTo>
                    <a:pt x="19" y="8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8" y="14"/>
                    <a:pt x="30" y="14"/>
                    <a:pt x="32" y="14"/>
                  </a:cubicBezTo>
                  <a:cubicBezTo>
                    <a:pt x="34" y="14"/>
                    <a:pt x="36" y="14"/>
                    <a:pt x="38" y="15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1" y="6"/>
                    <a:pt x="36" y="5"/>
                    <a:pt x="32" y="5"/>
                  </a:cubicBezTo>
                  <a:cubicBezTo>
                    <a:pt x="27" y="5"/>
                    <a:pt x="23" y="6"/>
                    <a:pt x="19" y="8"/>
                  </a:cubicBezTo>
                  <a:close/>
                  <a:moveTo>
                    <a:pt x="45" y="56"/>
                  </a:moveTo>
                  <a:cubicBezTo>
                    <a:pt x="38" y="49"/>
                    <a:pt x="38" y="49"/>
                    <a:pt x="38" y="49"/>
                  </a:cubicBezTo>
                  <a:cubicBezTo>
                    <a:pt x="36" y="50"/>
                    <a:pt x="34" y="50"/>
                    <a:pt x="32" y="50"/>
                  </a:cubicBezTo>
                  <a:cubicBezTo>
                    <a:pt x="30" y="50"/>
                    <a:pt x="28" y="50"/>
                    <a:pt x="26" y="49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23" y="58"/>
                    <a:pt x="27" y="60"/>
                    <a:pt x="32" y="60"/>
                  </a:cubicBezTo>
                  <a:cubicBezTo>
                    <a:pt x="36" y="60"/>
                    <a:pt x="41" y="58"/>
                    <a:pt x="45" y="56"/>
                  </a:cubicBezTo>
                  <a:close/>
                  <a:moveTo>
                    <a:pt x="56" y="45"/>
                  </a:moveTo>
                  <a:cubicBezTo>
                    <a:pt x="58" y="41"/>
                    <a:pt x="59" y="37"/>
                    <a:pt x="59" y="32"/>
                  </a:cubicBezTo>
                  <a:cubicBezTo>
                    <a:pt x="59" y="28"/>
                    <a:pt x="58" y="23"/>
                    <a:pt x="56" y="1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8"/>
                    <a:pt x="50" y="30"/>
                    <a:pt x="50" y="32"/>
                  </a:cubicBezTo>
                  <a:cubicBezTo>
                    <a:pt x="50" y="34"/>
                    <a:pt x="50" y="36"/>
                    <a:pt x="49" y="38"/>
                  </a:cubicBezTo>
                  <a:lnTo>
                    <a:pt x="56" y="4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61" name="Group 160"/>
          <p:cNvGrpSpPr/>
          <p:nvPr/>
        </p:nvGrpSpPr>
        <p:grpSpPr>
          <a:xfrm>
            <a:off x="5712706" y="1533171"/>
            <a:ext cx="493370" cy="479245"/>
            <a:chOff x="5074206" y="1751555"/>
            <a:chExt cx="493370" cy="479245"/>
          </a:xfrm>
        </p:grpSpPr>
        <p:sp>
          <p:nvSpPr>
            <p:cNvPr id="162" name="Oval 161"/>
            <p:cNvSpPr/>
            <p:nvPr/>
          </p:nvSpPr>
          <p:spPr>
            <a:xfrm>
              <a:off x="5074206" y="1751555"/>
              <a:ext cx="493370" cy="47924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63" name="Freeform 100"/>
            <p:cNvSpPr>
              <a:spLocks noEditPoints="1"/>
            </p:cNvSpPr>
            <p:nvPr/>
          </p:nvSpPr>
          <p:spPr bwMode="auto">
            <a:xfrm>
              <a:off x="5205797" y="1880846"/>
              <a:ext cx="230188" cy="220663"/>
            </a:xfrm>
            <a:custGeom>
              <a:avLst/>
              <a:gdLst/>
              <a:ahLst/>
              <a:cxnLst>
                <a:cxn ang="0">
                  <a:pos x="63" y="49"/>
                </a:cxn>
                <a:cxn ang="0">
                  <a:pos x="58" y="44"/>
                </a:cxn>
                <a:cxn ang="0">
                  <a:pos x="54" y="48"/>
                </a:cxn>
                <a:cxn ang="0">
                  <a:pos x="63" y="57"/>
                </a:cxn>
                <a:cxn ang="0">
                  <a:pos x="64" y="60"/>
                </a:cxn>
                <a:cxn ang="0">
                  <a:pos x="59" y="64"/>
                </a:cxn>
                <a:cxn ang="0">
                  <a:pos x="56" y="63"/>
                </a:cxn>
                <a:cxn ang="0">
                  <a:pos x="29" y="36"/>
                </a:cxn>
                <a:cxn ang="0">
                  <a:pos x="15" y="42"/>
                </a:cxn>
                <a:cxn ang="0">
                  <a:pos x="0" y="27"/>
                </a:cxn>
                <a:cxn ang="0">
                  <a:pos x="26" y="0"/>
                </a:cxn>
                <a:cxn ang="0">
                  <a:pos x="41" y="15"/>
                </a:cxn>
                <a:cxn ang="0">
                  <a:pos x="36" y="30"/>
                </a:cxn>
                <a:cxn ang="0">
                  <a:pos x="50" y="44"/>
                </a:cxn>
                <a:cxn ang="0">
                  <a:pos x="54" y="40"/>
                </a:cxn>
                <a:cxn ang="0">
                  <a:pos x="49" y="35"/>
                </a:cxn>
                <a:cxn ang="0">
                  <a:pos x="54" y="31"/>
                </a:cxn>
                <a:cxn ang="0">
                  <a:pos x="55" y="31"/>
                </a:cxn>
                <a:cxn ang="0">
                  <a:pos x="67" y="44"/>
                </a:cxn>
                <a:cxn ang="0">
                  <a:pos x="63" y="49"/>
                </a:cxn>
                <a:cxn ang="0">
                  <a:pos x="25" y="8"/>
                </a:cxn>
                <a:cxn ang="0">
                  <a:pos x="18" y="16"/>
                </a:cxn>
                <a:cxn ang="0">
                  <a:pos x="19" y="19"/>
                </a:cxn>
                <a:cxn ang="0">
                  <a:pos x="15" y="18"/>
                </a:cxn>
                <a:cxn ang="0">
                  <a:pos x="7" y="26"/>
                </a:cxn>
                <a:cxn ang="0">
                  <a:pos x="15" y="34"/>
                </a:cxn>
                <a:cxn ang="0">
                  <a:pos x="23" y="26"/>
                </a:cxn>
                <a:cxn ang="0">
                  <a:pos x="22" y="23"/>
                </a:cxn>
                <a:cxn ang="0">
                  <a:pos x="25" y="24"/>
                </a:cxn>
                <a:cxn ang="0">
                  <a:pos x="33" y="16"/>
                </a:cxn>
                <a:cxn ang="0">
                  <a:pos x="25" y="8"/>
                </a:cxn>
              </a:cxnLst>
              <a:rect l="0" t="0" r="r" b="b"/>
              <a:pathLst>
                <a:path w="67" h="64">
                  <a:moveTo>
                    <a:pt x="63" y="49"/>
                  </a:moveTo>
                  <a:cubicBezTo>
                    <a:pt x="62" y="49"/>
                    <a:pt x="58" y="45"/>
                    <a:pt x="58" y="4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8"/>
                    <a:pt x="64" y="59"/>
                    <a:pt x="64" y="60"/>
                  </a:cubicBezTo>
                  <a:cubicBezTo>
                    <a:pt x="64" y="62"/>
                    <a:pt x="61" y="64"/>
                    <a:pt x="59" y="64"/>
                  </a:cubicBezTo>
                  <a:cubicBezTo>
                    <a:pt x="58" y="64"/>
                    <a:pt x="57" y="64"/>
                    <a:pt x="56" y="63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5" y="39"/>
                    <a:pt x="20" y="42"/>
                    <a:pt x="15" y="42"/>
                  </a:cubicBezTo>
                  <a:cubicBezTo>
                    <a:pt x="6" y="42"/>
                    <a:pt x="0" y="36"/>
                    <a:pt x="0" y="27"/>
                  </a:cubicBezTo>
                  <a:cubicBezTo>
                    <a:pt x="0" y="14"/>
                    <a:pt x="13" y="0"/>
                    <a:pt x="26" y="0"/>
                  </a:cubicBezTo>
                  <a:cubicBezTo>
                    <a:pt x="35" y="0"/>
                    <a:pt x="41" y="6"/>
                    <a:pt x="41" y="15"/>
                  </a:cubicBezTo>
                  <a:cubicBezTo>
                    <a:pt x="41" y="21"/>
                    <a:pt x="39" y="26"/>
                    <a:pt x="36" y="30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9"/>
                    <a:pt x="49" y="36"/>
                    <a:pt x="49" y="35"/>
                  </a:cubicBezTo>
                  <a:cubicBezTo>
                    <a:pt x="49" y="34"/>
                    <a:pt x="53" y="31"/>
                    <a:pt x="54" y="31"/>
                  </a:cubicBezTo>
                  <a:cubicBezTo>
                    <a:pt x="54" y="31"/>
                    <a:pt x="54" y="31"/>
                    <a:pt x="55" y="31"/>
                  </a:cubicBezTo>
                  <a:cubicBezTo>
                    <a:pt x="56" y="32"/>
                    <a:pt x="67" y="43"/>
                    <a:pt x="67" y="44"/>
                  </a:cubicBezTo>
                  <a:cubicBezTo>
                    <a:pt x="67" y="45"/>
                    <a:pt x="64" y="49"/>
                    <a:pt x="63" y="49"/>
                  </a:cubicBezTo>
                  <a:close/>
                  <a:moveTo>
                    <a:pt x="25" y="8"/>
                  </a:moveTo>
                  <a:cubicBezTo>
                    <a:pt x="21" y="8"/>
                    <a:pt x="18" y="12"/>
                    <a:pt x="18" y="16"/>
                  </a:cubicBezTo>
                  <a:cubicBezTo>
                    <a:pt x="18" y="17"/>
                    <a:pt x="18" y="18"/>
                    <a:pt x="19" y="19"/>
                  </a:cubicBezTo>
                  <a:cubicBezTo>
                    <a:pt x="17" y="19"/>
                    <a:pt x="16" y="18"/>
                    <a:pt x="15" y="18"/>
                  </a:cubicBezTo>
                  <a:cubicBezTo>
                    <a:pt x="11" y="18"/>
                    <a:pt x="7" y="22"/>
                    <a:pt x="7" y="26"/>
                  </a:cubicBezTo>
                  <a:cubicBezTo>
                    <a:pt x="7" y="30"/>
                    <a:pt x="11" y="34"/>
                    <a:pt x="15" y="34"/>
                  </a:cubicBezTo>
                  <a:cubicBezTo>
                    <a:pt x="19" y="34"/>
                    <a:pt x="23" y="30"/>
                    <a:pt x="23" y="26"/>
                  </a:cubicBezTo>
                  <a:cubicBezTo>
                    <a:pt x="23" y="25"/>
                    <a:pt x="23" y="24"/>
                    <a:pt x="22" y="23"/>
                  </a:cubicBezTo>
                  <a:cubicBezTo>
                    <a:pt x="23" y="23"/>
                    <a:pt x="24" y="24"/>
                    <a:pt x="25" y="24"/>
                  </a:cubicBezTo>
                  <a:cubicBezTo>
                    <a:pt x="30" y="24"/>
                    <a:pt x="33" y="20"/>
                    <a:pt x="33" y="16"/>
                  </a:cubicBezTo>
                  <a:cubicBezTo>
                    <a:pt x="33" y="12"/>
                    <a:pt x="30" y="8"/>
                    <a:pt x="25" y="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6206077" y="2100735"/>
            <a:ext cx="493370" cy="479245"/>
            <a:chOff x="5567576" y="2319119"/>
            <a:chExt cx="493370" cy="479245"/>
          </a:xfrm>
        </p:grpSpPr>
        <p:sp>
          <p:nvSpPr>
            <p:cNvPr id="165" name="Oval 164"/>
            <p:cNvSpPr/>
            <p:nvPr/>
          </p:nvSpPr>
          <p:spPr>
            <a:xfrm>
              <a:off x="5567576" y="2319119"/>
              <a:ext cx="493370" cy="479245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66" name="Freeform 131"/>
            <p:cNvSpPr/>
            <p:nvPr/>
          </p:nvSpPr>
          <p:spPr bwMode="auto">
            <a:xfrm>
              <a:off x="5709486" y="2452379"/>
              <a:ext cx="209550" cy="212725"/>
            </a:xfrm>
            <a:custGeom>
              <a:avLst/>
              <a:gdLst/>
              <a:ahLst/>
              <a:cxnLst>
                <a:cxn ang="0">
                  <a:pos x="61" y="49"/>
                </a:cxn>
                <a:cxn ang="0">
                  <a:pos x="49" y="62"/>
                </a:cxn>
                <a:cxn ang="0">
                  <a:pos x="36" y="49"/>
                </a:cxn>
                <a:cxn ang="0">
                  <a:pos x="36" y="48"/>
                </a:cxn>
                <a:cxn ang="0">
                  <a:pos x="21" y="41"/>
                </a:cxn>
                <a:cxn ang="0">
                  <a:pos x="13" y="44"/>
                </a:cxn>
                <a:cxn ang="0">
                  <a:pos x="0" y="31"/>
                </a:cxn>
                <a:cxn ang="0">
                  <a:pos x="13" y="18"/>
                </a:cxn>
                <a:cxn ang="0">
                  <a:pos x="21" y="22"/>
                </a:cxn>
                <a:cxn ang="0">
                  <a:pos x="36" y="15"/>
                </a:cxn>
                <a:cxn ang="0">
                  <a:pos x="36" y="13"/>
                </a:cxn>
                <a:cxn ang="0">
                  <a:pos x="49" y="0"/>
                </a:cxn>
                <a:cxn ang="0">
                  <a:pos x="61" y="13"/>
                </a:cxn>
                <a:cxn ang="0">
                  <a:pos x="49" y="26"/>
                </a:cxn>
                <a:cxn ang="0">
                  <a:pos x="40" y="23"/>
                </a:cxn>
                <a:cxn ang="0">
                  <a:pos x="25" y="30"/>
                </a:cxn>
                <a:cxn ang="0">
                  <a:pos x="25" y="31"/>
                </a:cxn>
                <a:cxn ang="0">
                  <a:pos x="25" y="33"/>
                </a:cxn>
                <a:cxn ang="0">
                  <a:pos x="40" y="40"/>
                </a:cxn>
                <a:cxn ang="0">
                  <a:pos x="49" y="36"/>
                </a:cxn>
                <a:cxn ang="0">
                  <a:pos x="61" y="49"/>
                </a:cxn>
              </a:cxnLst>
              <a:rect l="0" t="0" r="r" b="b"/>
              <a:pathLst>
                <a:path w="61" h="62">
                  <a:moveTo>
                    <a:pt x="61" y="49"/>
                  </a:moveTo>
                  <a:cubicBezTo>
                    <a:pt x="61" y="56"/>
                    <a:pt x="56" y="62"/>
                    <a:pt x="49" y="62"/>
                  </a:cubicBezTo>
                  <a:cubicBezTo>
                    <a:pt x="41" y="62"/>
                    <a:pt x="36" y="56"/>
                    <a:pt x="36" y="49"/>
                  </a:cubicBezTo>
                  <a:cubicBezTo>
                    <a:pt x="36" y="49"/>
                    <a:pt x="36" y="48"/>
                    <a:pt x="36" y="48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19" y="43"/>
                    <a:pt x="16" y="44"/>
                    <a:pt x="13" y="44"/>
                  </a:cubicBezTo>
                  <a:cubicBezTo>
                    <a:pt x="6" y="44"/>
                    <a:pt x="0" y="38"/>
                    <a:pt x="0" y="31"/>
                  </a:cubicBezTo>
                  <a:cubicBezTo>
                    <a:pt x="0" y="24"/>
                    <a:pt x="6" y="18"/>
                    <a:pt x="13" y="18"/>
                  </a:cubicBezTo>
                  <a:cubicBezTo>
                    <a:pt x="16" y="18"/>
                    <a:pt x="19" y="20"/>
                    <a:pt x="21" y="22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4"/>
                    <a:pt x="36" y="14"/>
                    <a:pt x="36" y="13"/>
                  </a:cubicBezTo>
                  <a:cubicBezTo>
                    <a:pt x="36" y="6"/>
                    <a:pt x="41" y="0"/>
                    <a:pt x="49" y="0"/>
                  </a:cubicBezTo>
                  <a:cubicBezTo>
                    <a:pt x="56" y="0"/>
                    <a:pt x="61" y="6"/>
                    <a:pt x="61" y="13"/>
                  </a:cubicBezTo>
                  <a:cubicBezTo>
                    <a:pt x="61" y="20"/>
                    <a:pt x="56" y="26"/>
                    <a:pt x="49" y="26"/>
                  </a:cubicBezTo>
                  <a:cubicBezTo>
                    <a:pt x="45" y="26"/>
                    <a:pt x="42" y="25"/>
                    <a:pt x="40" y="23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31"/>
                    <a:pt x="25" y="31"/>
                  </a:cubicBezTo>
                  <a:cubicBezTo>
                    <a:pt x="25" y="32"/>
                    <a:pt x="25" y="32"/>
                    <a:pt x="25" y="33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2" y="38"/>
                    <a:pt x="45" y="36"/>
                    <a:pt x="49" y="36"/>
                  </a:cubicBezTo>
                  <a:cubicBezTo>
                    <a:pt x="56" y="36"/>
                    <a:pt x="61" y="42"/>
                    <a:pt x="61" y="4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67" name="Group 166"/>
          <p:cNvGrpSpPr/>
          <p:nvPr/>
        </p:nvGrpSpPr>
        <p:grpSpPr>
          <a:xfrm>
            <a:off x="6214912" y="2791452"/>
            <a:ext cx="493370" cy="479245"/>
            <a:chOff x="5576412" y="3009836"/>
            <a:chExt cx="493370" cy="479245"/>
          </a:xfrm>
        </p:grpSpPr>
        <p:sp>
          <p:nvSpPr>
            <p:cNvPr id="168" name="Oval 167"/>
            <p:cNvSpPr/>
            <p:nvPr/>
          </p:nvSpPr>
          <p:spPr>
            <a:xfrm>
              <a:off x="5576412" y="3009836"/>
              <a:ext cx="493370" cy="479245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69" name="Freeform 66"/>
            <p:cNvSpPr>
              <a:spLocks noEditPoints="1"/>
            </p:cNvSpPr>
            <p:nvPr/>
          </p:nvSpPr>
          <p:spPr bwMode="auto">
            <a:xfrm>
              <a:off x="5699272" y="3153414"/>
              <a:ext cx="247650" cy="192088"/>
            </a:xfrm>
            <a:custGeom>
              <a:avLst/>
              <a:gdLst/>
              <a:ahLst/>
              <a:cxnLst>
                <a:cxn ang="0">
                  <a:pos x="29" y="41"/>
                </a:cxn>
                <a:cxn ang="0">
                  <a:pos x="22" y="40"/>
                </a:cxn>
                <a:cxn ang="0">
                  <a:pos x="11" y="45"/>
                </a:cxn>
                <a:cxn ang="0">
                  <a:pos x="7" y="46"/>
                </a:cxn>
                <a:cxn ang="0">
                  <a:pos x="7" y="46"/>
                </a:cxn>
                <a:cxn ang="0">
                  <a:pos x="6" y="45"/>
                </a:cxn>
                <a:cxn ang="0">
                  <a:pos x="6" y="43"/>
                </a:cxn>
                <a:cxn ang="0">
                  <a:pos x="11" y="36"/>
                </a:cxn>
                <a:cxn ang="0">
                  <a:pos x="0" y="20"/>
                </a:cxn>
                <a:cxn ang="0">
                  <a:pos x="29" y="0"/>
                </a:cxn>
                <a:cxn ang="0">
                  <a:pos x="57" y="20"/>
                </a:cxn>
                <a:cxn ang="0">
                  <a:pos x="29" y="41"/>
                </a:cxn>
                <a:cxn ang="0">
                  <a:pos x="62" y="47"/>
                </a:cxn>
                <a:cxn ang="0">
                  <a:pos x="66" y="53"/>
                </a:cxn>
                <a:cxn ang="0">
                  <a:pos x="67" y="55"/>
                </a:cxn>
                <a:cxn ang="0">
                  <a:pos x="66" y="56"/>
                </a:cxn>
                <a:cxn ang="0">
                  <a:pos x="62" y="55"/>
                </a:cxn>
                <a:cxn ang="0">
                  <a:pos x="51" y="50"/>
                </a:cxn>
                <a:cxn ang="0">
                  <a:pos x="44" y="51"/>
                </a:cxn>
                <a:cxn ang="0">
                  <a:pos x="25" y="46"/>
                </a:cxn>
                <a:cxn ang="0">
                  <a:pos x="29" y="46"/>
                </a:cxn>
                <a:cxn ang="0">
                  <a:pos x="52" y="39"/>
                </a:cxn>
                <a:cxn ang="0">
                  <a:pos x="62" y="20"/>
                </a:cxn>
                <a:cxn ang="0">
                  <a:pos x="61" y="14"/>
                </a:cxn>
                <a:cxn ang="0">
                  <a:pos x="72" y="30"/>
                </a:cxn>
                <a:cxn ang="0">
                  <a:pos x="62" y="47"/>
                </a:cxn>
              </a:cxnLst>
              <a:rect l="0" t="0" r="r" b="b"/>
              <a:pathLst>
                <a:path w="72" h="56">
                  <a:moveTo>
                    <a:pt x="29" y="41"/>
                  </a:moveTo>
                  <a:cubicBezTo>
                    <a:pt x="26" y="41"/>
                    <a:pt x="24" y="40"/>
                    <a:pt x="22" y="40"/>
                  </a:cubicBezTo>
                  <a:cubicBezTo>
                    <a:pt x="18" y="42"/>
                    <a:pt x="15" y="44"/>
                    <a:pt x="11" y="45"/>
                  </a:cubicBezTo>
                  <a:cubicBezTo>
                    <a:pt x="9" y="45"/>
                    <a:pt x="8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5" y="44"/>
                    <a:pt x="6" y="43"/>
                    <a:pt x="6" y="43"/>
                  </a:cubicBezTo>
                  <a:cubicBezTo>
                    <a:pt x="8" y="41"/>
                    <a:pt x="10" y="40"/>
                    <a:pt x="11" y="36"/>
                  </a:cubicBezTo>
                  <a:cubicBezTo>
                    <a:pt x="5" y="32"/>
                    <a:pt x="0" y="27"/>
                    <a:pt x="0" y="20"/>
                  </a:cubicBezTo>
                  <a:cubicBezTo>
                    <a:pt x="0" y="9"/>
                    <a:pt x="13" y="0"/>
                    <a:pt x="29" y="0"/>
                  </a:cubicBezTo>
                  <a:cubicBezTo>
                    <a:pt x="44" y="0"/>
                    <a:pt x="57" y="9"/>
                    <a:pt x="57" y="20"/>
                  </a:cubicBezTo>
                  <a:cubicBezTo>
                    <a:pt x="57" y="32"/>
                    <a:pt x="44" y="41"/>
                    <a:pt x="29" y="41"/>
                  </a:cubicBezTo>
                  <a:close/>
                  <a:moveTo>
                    <a:pt x="62" y="47"/>
                  </a:moveTo>
                  <a:cubicBezTo>
                    <a:pt x="63" y="50"/>
                    <a:pt x="65" y="51"/>
                    <a:pt x="66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7" y="56"/>
                    <a:pt x="67" y="56"/>
                    <a:pt x="66" y="56"/>
                  </a:cubicBezTo>
                  <a:cubicBezTo>
                    <a:pt x="65" y="56"/>
                    <a:pt x="63" y="56"/>
                    <a:pt x="62" y="55"/>
                  </a:cubicBezTo>
                  <a:cubicBezTo>
                    <a:pt x="58" y="54"/>
                    <a:pt x="55" y="53"/>
                    <a:pt x="51" y="50"/>
                  </a:cubicBezTo>
                  <a:cubicBezTo>
                    <a:pt x="49" y="51"/>
                    <a:pt x="47" y="51"/>
                    <a:pt x="44" y="51"/>
                  </a:cubicBezTo>
                  <a:cubicBezTo>
                    <a:pt x="37" y="51"/>
                    <a:pt x="30" y="49"/>
                    <a:pt x="25" y="46"/>
                  </a:cubicBezTo>
                  <a:cubicBezTo>
                    <a:pt x="26" y="46"/>
                    <a:pt x="28" y="46"/>
                    <a:pt x="29" y="46"/>
                  </a:cubicBezTo>
                  <a:cubicBezTo>
                    <a:pt x="37" y="46"/>
                    <a:pt x="46" y="43"/>
                    <a:pt x="52" y="39"/>
                  </a:cubicBezTo>
                  <a:cubicBezTo>
                    <a:pt x="58" y="34"/>
                    <a:pt x="62" y="27"/>
                    <a:pt x="62" y="20"/>
                  </a:cubicBezTo>
                  <a:cubicBezTo>
                    <a:pt x="62" y="18"/>
                    <a:pt x="62" y="16"/>
                    <a:pt x="61" y="14"/>
                  </a:cubicBezTo>
                  <a:cubicBezTo>
                    <a:pt x="68" y="18"/>
                    <a:pt x="72" y="24"/>
                    <a:pt x="72" y="30"/>
                  </a:cubicBezTo>
                  <a:cubicBezTo>
                    <a:pt x="72" y="37"/>
                    <a:pt x="68" y="43"/>
                    <a:pt x="6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5901784" y="3425696"/>
            <a:ext cx="493370" cy="479245"/>
            <a:chOff x="5263284" y="3644080"/>
            <a:chExt cx="493370" cy="479245"/>
          </a:xfrm>
        </p:grpSpPr>
        <p:sp>
          <p:nvSpPr>
            <p:cNvPr id="171" name="Oval 170"/>
            <p:cNvSpPr/>
            <p:nvPr/>
          </p:nvSpPr>
          <p:spPr>
            <a:xfrm>
              <a:off x="5263284" y="3644080"/>
              <a:ext cx="493370" cy="479245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72" name="Freeform 101"/>
            <p:cNvSpPr>
              <a:spLocks noEditPoints="1"/>
            </p:cNvSpPr>
            <p:nvPr/>
          </p:nvSpPr>
          <p:spPr bwMode="auto">
            <a:xfrm>
              <a:off x="5378207" y="3796390"/>
              <a:ext cx="263525" cy="174625"/>
            </a:xfrm>
            <a:custGeom>
              <a:avLst/>
              <a:gdLst/>
              <a:ahLst/>
              <a:cxnLst>
                <a:cxn ang="0">
                  <a:pos x="77" y="43"/>
                </a:cxn>
                <a:cxn ang="0">
                  <a:pos x="77" y="47"/>
                </a:cxn>
                <a:cxn ang="0">
                  <a:pos x="70" y="51"/>
                </a:cxn>
                <a:cxn ang="0">
                  <a:pos x="6" y="51"/>
                </a:cxn>
                <a:cxn ang="0">
                  <a:pos x="0" y="47"/>
                </a:cxn>
                <a:cxn ang="0">
                  <a:pos x="0" y="43"/>
                </a:cxn>
                <a:cxn ang="0">
                  <a:pos x="6" y="43"/>
                </a:cxn>
                <a:cxn ang="0">
                  <a:pos x="70" y="43"/>
                </a:cxn>
                <a:cxn ang="0">
                  <a:pos x="77" y="43"/>
                </a:cxn>
                <a:cxn ang="0">
                  <a:pos x="10" y="34"/>
                </a:cxn>
                <a:cxn ang="0">
                  <a:pos x="10" y="6"/>
                </a:cxn>
                <a:cxn ang="0">
                  <a:pos x="16" y="0"/>
                </a:cxn>
                <a:cxn ang="0">
                  <a:pos x="60" y="0"/>
                </a:cxn>
                <a:cxn ang="0">
                  <a:pos x="67" y="6"/>
                </a:cxn>
                <a:cxn ang="0">
                  <a:pos x="67" y="34"/>
                </a:cxn>
                <a:cxn ang="0">
                  <a:pos x="60" y="41"/>
                </a:cxn>
                <a:cxn ang="0">
                  <a:pos x="16" y="41"/>
                </a:cxn>
                <a:cxn ang="0">
                  <a:pos x="10" y="34"/>
                </a:cxn>
                <a:cxn ang="0">
                  <a:pos x="15" y="34"/>
                </a:cxn>
                <a:cxn ang="0">
                  <a:pos x="16" y="36"/>
                </a:cxn>
                <a:cxn ang="0">
                  <a:pos x="60" y="36"/>
                </a:cxn>
                <a:cxn ang="0">
                  <a:pos x="61" y="34"/>
                </a:cxn>
                <a:cxn ang="0">
                  <a:pos x="61" y="6"/>
                </a:cxn>
                <a:cxn ang="0">
                  <a:pos x="60" y="5"/>
                </a:cxn>
                <a:cxn ang="0">
                  <a:pos x="16" y="5"/>
                </a:cxn>
                <a:cxn ang="0">
                  <a:pos x="15" y="6"/>
                </a:cxn>
                <a:cxn ang="0">
                  <a:pos x="15" y="34"/>
                </a:cxn>
                <a:cxn ang="0">
                  <a:pos x="42" y="47"/>
                </a:cxn>
                <a:cxn ang="0">
                  <a:pos x="42" y="46"/>
                </a:cxn>
                <a:cxn ang="0">
                  <a:pos x="35" y="46"/>
                </a:cxn>
                <a:cxn ang="0">
                  <a:pos x="34" y="47"/>
                </a:cxn>
                <a:cxn ang="0">
                  <a:pos x="35" y="47"/>
                </a:cxn>
                <a:cxn ang="0">
                  <a:pos x="42" y="47"/>
                </a:cxn>
                <a:cxn ang="0">
                  <a:pos x="42" y="47"/>
                </a:cxn>
              </a:cxnLst>
              <a:rect l="0" t="0" r="r" b="b"/>
              <a:pathLst>
                <a:path w="77" h="51">
                  <a:moveTo>
                    <a:pt x="77" y="43"/>
                  </a:moveTo>
                  <a:cubicBezTo>
                    <a:pt x="77" y="47"/>
                    <a:pt x="77" y="47"/>
                    <a:pt x="77" y="47"/>
                  </a:cubicBezTo>
                  <a:cubicBezTo>
                    <a:pt x="77" y="49"/>
                    <a:pt x="74" y="51"/>
                    <a:pt x="70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3" y="51"/>
                    <a:pt x="0" y="49"/>
                    <a:pt x="0" y="4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70" y="43"/>
                    <a:pt x="70" y="43"/>
                    <a:pt x="70" y="43"/>
                  </a:cubicBezTo>
                  <a:lnTo>
                    <a:pt x="77" y="43"/>
                  </a:lnTo>
                  <a:close/>
                  <a:moveTo>
                    <a:pt x="10" y="34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2"/>
                    <a:pt x="13" y="0"/>
                    <a:pt x="16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7" y="2"/>
                    <a:pt x="67" y="6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38"/>
                    <a:pt x="64" y="41"/>
                    <a:pt x="60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3" y="41"/>
                    <a:pt x="10" y="38"/>
                    <a:pt x="10" y="34"/>
                  </a:cubicBezTo>
                  <a:close/>
                  <a:moveTo>
                    <a:pt x="15" y="34"/>
                  </a:moveTo>
                  <a:cubicBezTo>
                    <a:pt x="15" y="35"/>
                    <a:pt x="16" y="36"/>
                    <a:pt x="16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1" y="36"/>
                    <a:pt x="61" y="35"/>
                    <a:pt x="61" y="34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5"/>
                    <a:pt x="61" y="5"/>
                    <a:pt x="60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5"/>
                    <a:pt x="15" y="6"/>
                  </a:cubicBezTo>
                  <a:lnTo>
                    <a:pt x="15" y="34"/>
                  </a:lnTo>
                  <a:close/>
                  <a:moveTo>
                    <a:pt x="42" y="47"/>
                  </a:moveTo>
                  <a:cubicBezTo>
                    <a:pt x="42" y="46"/>
                    <a:pt x="42" y="46"/>
                    <a:pt x="42" y="4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46"/>
                    <a:pt x="34" y="46"/>
                    <a:pt x="34" y="47"/>
                  </a:cubicBezTo>
                  <a:cubicBezTo>
                    <a:pt x="34" y="47"/>
                    <a:pt x="35" y="47"/>
                    <a:pt x="35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7"/>
                    <a:pt x="42" y="47"/>
                    <a:pt x="4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endParaRPr lang="zh-CN" altLang="en-US"/>
          </a:p>
        </p:txBody>
      </p:sp>
      <p:sp>
        <p:nvSpPr>
          <p:cNvPr id="63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>
            <p:ph sz="quarter" idx="10"/>
          </p:nvPr>
        </p:nvPicPr>
        <p:blipFill>
          <a:blip r:embed="rId1"/>
          <a:stretch>
            <a:fillRect/>
          </a:stretch>
        </p:blipFill>
        <p:spPr>
          <a:xfrm>
            <a:off x="8129905" y="40005"/>
            <a:ext cx="1014095" cy="1017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7174" grpId="0" animBg="1"/>
      <p:bldP spid="7175" grpId="0" animBg="1"/>
      <p:bldP spid="7176" grpId="0" animBg="1"/>
      <p:bldP spid="7177" grpId="0" animBg="1"/>
      <p:bldP spid="7178" grpId="0" animBg="1"/>
      <p:bldP spid="7" grpId="0" build="p"/>
      <p:bldP spid="6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529" y="2276357"/>
            <a:ext cx="754718" cy="754718"/>
            <a:chOff x="362669" y="3620029"/>
            <a:chExt cx="1061322" cy="1061322"/>
          </a:xfrm>
        </p:grpSpPr>
        <p:sp>
          <p:nvSpPr>
            <p:cNvPr id="14" name="椭圆 13"/>
            <p:cNvSpPr/>
            <p:nvPr/>
          </p:nvSpPr>
          <p:spPr>
            <a:xfrm>
              <a:off x="362669" y="3620029"/>
              <a:ext cx="1061322" cy="1061322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2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83718" y="3741563"/>
              <a:ext cx="819223" cy="818254"/>
              <a:chOff x="4602162" y="361950"/>
              <a:chExt cx="1343026" cy="1341438"/>
            </a:xfrm>
          </p:grpSpPr>
          <p:sp>
            <p:nvSpPr>
              <p:cNvPr id="17" name="Freeform 23"/>
              <p:cNvSpPr>
                <a:spLocks noEditPoints="1"/>
              </p:cNvSpPr>
              <p:nvPr/>
            </p:nvSpPr>
            <p:spPr bwMode="auto">
              <a:xfrm>
                <a:off x="4602162" y="361950"/>
                <a:ext cx="1343026" cy="1341438"/>
              </a:xfrm>
              <a:custGeom>
                <a:avLst/>
                <a:gdLst>
                  <a:gd name="T0" fmla="*/ 0 w 355"/>
                  <a:gd name="T1" fmla="*/ 178 h 355"/>
                  <a:gd name="T2" fmla="*/ 355 w 355"/>
                  <a:gd name="T3" fmla="*/ 178 h 355"/>
                  <a:gd name="T4" fmla="*/ 177 w 355"/>
                  <a:gd name="T5" fmla="*/ 331 h 355"/>
                  <a:gd name="T6" fmla="*/ 24 w 355"/>
                  <a:gd name="T7" fmla="*/ 175 h 355"/>
                  <a:gd name="T8" fmla="*/ 58 w 355"/>
                  <a:gd name="T9" fmla="*/ 192 h 355"/>
                  <a:gd name="T10" fmla="*/ 71 w 355"/>
                  <a:gd name="T11" fmla="*/ 232 h 355"/>
                  <a:gd name="T12" fmla="*/ 95 w 355"/>
                  <a:gd name="T13" fmla="*/ 243 h 355"/>
                  <a:gd name="T14" fmla="*/ 112 w 355"/>
                  <a:gd name="T15" fmla="*/ 315 h 355"/>
                  <a:gd name="T16" fmla="*/ 118 w 355"/>
                  <a:gd name="T17" fmla="*/ 305 h 355"/>
                  <a:gd name="T18" fmla="*/ 146 w 355"/>
                  <a:gd name="T19" fmla="*/ 265 h 355"/>
                  <a:gd name="T20" fmla="*/ 162 w 355"/>
                  <a:gd name="T21" fmla="*/ 222 h 355"/>
                  <a:gd name="T22" fmla="*/ 112 w 355"/>
                  <a:gd name="T23" fmla="*/ 189 h 355"/>
                  <a:gd name="T24" fmla="*/ 66 w 355"/>
                  <a:gd name="T25" fmla="*/ 165 h 355"/>
                  <a:gd name="T26" fmla="*/ 102 w 355"/>
                  <a:gd name="T27" fmla="*/ 154 h 355"/>
                  <a:gd name="T28" fmla="*/ 138 w 355"/>
                  <a:gd name="T29" fmla="*/ 140 h 355"/>
                  <a:gd name="T30" fmla="*/ 119 w 355"/>
                  <a:gd name="T31" fmla="*/ 97 h 355"/>
                  <a:gd name="T32" fmla="*/ 95 w 355"/>
                  <a:gd name="T33" fmla="*/ 109 h 355"/>
                  <a:gd name="T34" fmla="*/ 70 w 355"/>
                  <a:gd name="T35" fmla="*/ 93 h 355"/>
                  <a:gd name="T36" fmla="*/ 85 w 355"/>
                  <a:gd name="T37" fmla="*/ 68 h 355"/>
                  <a:gd name="T38" fmla="*/ 177 w 355"/>
                  <a:gd name="T39" fmla="*/ 25 h 355"/>
                  <a:gd name="T40" fmla="*/ 244 w 355"/>
                  <a:gd name="T41" fmla="*/ 63 h 355"/>
                  <a:gd name="T42" fmla="*/ 236 w 355"/>
                  <a:gd name="T43" fmla="*/ 104 h 355"/>
                  <a:gd name="T44" fmla="*/ 220 w 355"/>
                  <a:gd name="T45" fmla="*/ 110 h 355"/>
                  <a:gd name="T46" fmla="*/ 223 w 355"/>
                  <a:gd name="T47" fmla="*/ 104 h 355"/>
                  <a:gd name="T48" fmla="*/ 215 w 355"/>
                  <a:gd name="T49" fmla="*/ 96 h 355"/>
                  <a:gd name="T50" fmla="*/ 213 w 355"/>
                  <a:gd name="T51" fmla="*/ 94 h 355"/>
                  <a:gd name="T52" fmla="*/ 215 w 355"/>
                  <a:gd name="T53" fmla="*/ 126 h 355"/>
                  <a:gd name="T54" fmla="*/ 192 w 355"/>
                  <a:gd name="T55" fmla="*/ 155 h 355"/>
                  <a:gd name="T56" fmla="*/ 219 w 355"/>
                  <a:gd name="T57" fmla="*/ 138 h 355"/>
                  <a:gd name="T58" fmla="*/ 239 w 355"/>
                  <a:gd name="T59" fmla="*/ 150 h 355"/>
                  <a:gd name="T60" fmla="*/ 261 w 355"/>
                  <a:gd name="T61" fmla="*/ 160 h 355"/>
                  <a:gd name="T62" fmla="*/ 262 w 355"/>
                  <a:gd name="T63" fmla="*/ 159 h 355"/>
                  <a:gd name="T64" fmla="*/ 320 w 355"/>
                  <a:gd name="T65" fmla="*/ 175 h 355"/>
                  <a:gd name="T66" fmla="*/ 330 w 355"/>
                  <a:gd name="T67" fmla="*/ 17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55" h="355">
                    <a:moveTo>
                      <a:pt x="177" y="0"/>
                    </a:moveTo>
                    <a:cubicBezTo>
                      <a:pt x="79" y="0"/>
                      <a:pt x="0" y="80"/>
                      <a:pt x="0" y="178"/>
                    </a:cubicBezTo>
                    <a:cubicBezTo>
                      <a:pt x="0" y="275"/>
                      <a:pt x="79" y="355"/>
                      <a:pt x="177" y="355"/>
                    </a:cubicBezTo>
                    <a:cubicBezTo>
                      <a:pt x="275" y="355"/>
                      <a:pt x="355" y="275"/>
                      <a:pt x="355" y="178"/>
                    </a:cubicBezTo>
                    <a:cubicBezTo>
                      <a:pt x="355" y="80"/>
                      <a:pt x="275" y="0"/>
                      <a:pt x="177" y="0"/>
                    </a:cubicBezTo>
                    <a:close/>
                    <a:moveTo>
                      <a:pt x="177" y="331"/>
                    </a:moveTo>
                    <a:cubicBezTo>
                      <a:pt x="93" y="331"/>
                      <a:pt x="24" y="262"/>
                      <a:pt x="24" y="178"/>
                    </a:cubicBezTo>
                    <a:cubicBezTo>
                      <a:pt x="24" y="177"/>
                      <a:pt x="24" y="176"/>
                      <a:pt x="24" y="175"/>
                    </a:cubicBezTo>
                    <a:cubicBezTo>
                      <a:pt x="46" y="192"/>
                      <a:pt x="46" y="192"/>
                      <a:pt x="46" y="192"/>
                    </a:cubicBezTo>
                    <a:cubicBezTo>
                      <a:pt x="58" y="192"/>
                      <a:pt x="58" y="192"/>
                      <a:pt x="58" y="192"/>
                    </a:cubicBezTo>
                    <a:cubicBezTo>
                      <a:pt x="71" y="205"/>
                      <a:pt x="71" y="205"/>
                      <a:pt x="71" y="205"/>
                    </a:cubicBezTo>
                    <a:cubicBezTo>
                      <a:pt x="71" y="232"/>
                      <a:pt x="71" y="232"/>
                      <a:pt x="71" y="232"/>
                    </a:cubicBezTo>
                    <a:cubicBezTo>
                      <a:pt x="82" y="243"/>
                      <a:pt x="82" y="243"/>
                      <a:pt x="82" y="243"/>
                    </a:cubicBezTo>
                    <a:cubicBezTo>
                      <a:pt x="95" y="243"/>
                      <a:pt x="95" y="243"/>
                      <a:pt x="95" y="243"/>
                    </a:cubicBezTo>
                    <a:cubicBezTo>
                      <a:pt x="95" y="298"/>
                      <a:pt x="95" y="298"/>
                      <a:pt x="95" y="298"/>
                    </a:cubicBezTo>
                    <a:cubicBezTo>
                      <a:pt x="112" y="315"/>
                      <a:pt x="112" y="315"/>
                      <a:pt x="112" y="315"/>
                    </a:cubicBezTo>
                    <a:cubicBezTo>
                      <a:pt x="118" y="315"/>
                      <a:pt x="118" y="315"/>
                      <a:pt x="118" y="315"/>
                    </a:cubicBezTo>
                    <a:cubicBezTo>
                      <a:pt x="118" y="305"/>
                      <a:pt x="118" y="305"/>
                      <a:pt x="118" y="305"/>
                    </a:cubicBezTo>
                    <a:cubicBezTo>
                      <a:pt x="146" y="276"/>
                      <a:pt x="146" y="276"/>
                      <a:pt x="146" y="276"/>
                    </a:cubicBezTo>
                    <a:cubicBezTo>
                      <a:pt x="146" y="265"/>
                      <a:pt x="146" y="265"/>
                      <a:pt x="146" y="265"/>
                    </a:cubicBezTo>
                    <a:cubicBezTo>
                      <a:pt x="162" y="249"/>
                      <a:pt x="162" y="249"/>
                      <a:pt x="162" y="249"/>
                    </a:cubicBezTo>
                    <a:cubicBezTo>
                      <a:pt x="162" y="222"/>
                      <a:pt x="162" y="222"/>
                      <a:pt x="162" y="222"/>
                    </a:cubicBezTo>
                    <a:cubicBezTo>
                      <a:pt x="145" y="222"/>
                      <a:pt x="145" y="222"/>
                      <a:pt x="145" y="222"/>
                    </a:cubicBezTo>
                    <a:cubicBezTo>
                      <a:pt x="112" y="189"/>
                      <a:pt x="112" y="189"/>
                      <a:pt x="112" y="189"/>
                    </a:cubicBezTo>
                    <a:cubicBezTo>
                      <a:pt x="66" y="189"/>
                      <a:pt x="66" y="189"/>
                      <a:pt x="66" y="189"/>
                    </a:cubicBezTo>
                    <a:cubicBezTo>
                      <a:pt x="66" y="165"/>
                      <a:pt x="66" y="165"/>
                      <a:pt x="66" y="165"/>
                    </a:cubicBezTo>
                    <a:cubicBezTo>
                      <a:pt x="102" y="165"/>
                      <a:pt x="102" y="165"/>
                      <a:pt x="102" y="165"/>
                    </a:cubicBezTo>
                    <a:cubicBezTo>
                      <a:pt x="102" y="154"/>
                      <a:pt x="102" y="154"/>
                      <a:pt x="102" y="154"/>
                    </a:cubicBezTo>
                    <a:cubicBezTo>
                      <a:pt x="124" y="154"/>
                      <a:pt x="124" y="154"/>
                      <a:pt x="124" y="154"/>
                    </a:cubicBezTo>
                    <a:cubicBezTo>
                      <a:pt x="138" y="140"/>
                      <a:pt x="138" y="140"/>
                      <a:pt x="138" y="140"/>
                    </a:cubicBezTo>
                    <a:cubicBezTo>
                      <a:pt x="138" y="116"/>
                      <a:pt x="138" y="116"/>
                      <a:pt x="138" y="116"/>
                    </a:cubicBezTo>
                    <a:cubicBezTo>
                      <a:pt x="119" y="97"/>
                      <a:pt x="119" y="97"/>
                      <a:pt x="119" y="97"/>
                    </a:cubicBezTo>
                    <a:cubicBezTo>
                      <a:pt x="95" y="97"/>
                      <a:pt x="95" y="97"/>
                      <a:pt x="95" y="97"/>
                    </a:cubicBezTo>
                    <a:cubicBezTo>
                      <a:pt x="95" y="109"/>
                      <a:pt x="95" y="109"/>
                      <a:pt x="95" y="109"/>
                    </a:cubicBezTo>
                    <a:cubicBezTo>
                      <a:pt x="70" y="109"/>
                      <a:pt x="70" y="109"/>
                      <a:pt x="70" y="109"/>
                    </a:cubicBezTo>
                    <a:cubicBezTo>
                      <a:pt x="70" y="93"/>
                      <a:pt x="70" y="93"/>
                      <a:pt x="70" y="93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71" y="68"/>
                      <a:pt x="71" y="68"/>
                      <a:pt x="71" y="68"/>
                    </a:cubicBezTo>
                    <a:cubicBezTo>
                      <a:pt x="98" y="41"/>
                      <a:pt x="136" y="25"/>
                      <a:pt x="177" y="25"/>
                    </a:cubicBezTo>
                    <a:cubicBezTo>
                      <a:pt x="216" y="25"/>
                      <a:pt x="251" y="39"/>
                      <a:pt x="278" y="63"/>
                    </a:cubicBezTo>
                    <a:cubicBezTo>
                      <a:pt x="244" y="63"/>
                      <a:pt x="244" y="63"/>
                      <a:pt x="244" y="63"/>
                    </a:cubicBezTo>
                    <a:cubicBezTo>
                      <a:pt x="219" y="87"/>
                      <a:pt x="219" y="87"/>
                      <a:pt x="219" y="87"/>
                    </a:cubicBezTo>
                    <a:cubicBezTo>
                      <a:pt x="236" y="104"/>
                      <a:pt x="236" y="104"/>
                      <a:pt x="236" y="104"/>
                    </a:cubicBezTo>
                    <a:cubicBezTo>
                      <a:pt x="225" y="115"/>
                      <a:pt x="225" y="115"/>
                      <a:pt x="225" y="115"/>
                    </a:cubicBezTo>
                    <a:cubicBezTo>
                      <a:pt x="220" y="110"/>
                      <a:pt x="220" y="110"/>
                      <a:pt x="220" y="110"/>
                    </a:cubicBezTo>
                    <a:cubicBezTo>
                      <a:pt x="225" y="106"/>
                      <a:pt x="225" y="106"/>
                      <a:pt x="225" y="106"/>
                    </a:cubicBezTo>
                    <a:cubicBezTo>
                      <a:pt x="223" y="104"/>
                      <a:pt x="223" y="104"/>
                      <a:pt x="223" y="104"/>
                    </a:cubicBezTo>
                    <a:cubicBezTo>
                      <a:pt x="223" y="104"/>
                      <a:pt x="223" y="104"/>
                      <a:pt x="223" y="104"/>
                    </a:cubicBezTo>
                    <a:cubicBezTo>
                      <a:pt x="215" y="96"/>
                      <a:pt x="215" y="96"/>
                      <a:pt x="215" y="96"/>
                    </a:cubicBezTo>
                    <a:cubicBezTo>
                      <a:pt x="215" y="96"/>
                      <a:pt x="215" y="96"/>
                      <a:pt x="215" y="96"/>
                    </a:cubicBezTo>
                    <a:cubicBezTo>
                      <a:pt x="213" y="94"/>
                      <a:pt x="213" y="94"/>
                      <a:pt x="213" y="94"/>
                    </a:cubicBezTo>
                    <a:cubicBezTo>
                      <a:pt x="198" y="109"/>
                      <a:pt x="198" y="109"/>
                      <a:pt x="198" y="109"/>
                    </a:cubicBezTo>
                    <a:cubicBezTo>
                      <a:pt x="215" y="126"/>
                      <a:pt x="215" y="126"/>
                      <a:pt x="215" y="126"/>
                    </a:cubicBezTo>
                    <a:cubicBezTo>
                      <a:pt x="192" y="126"/>
                      <a:pt x="192" y="126"/>
                      <a:pt x="192" y="126"/>
                    </a:cubicBezTo>
                    <a:cubicBezTo>
                      <a:pt x="192" y="155"/>
                      <a:pt x="192" y="155"/>
                      <a:pt x="192" y="155"/>
                    </a:cubicBezTo>
                    <a:cubicBezTo>
                      <a:pt x="219" y="155"/>
                      <a:pt x="219" y="155"/>
                      <a:pt x="219" y="155"/>
                    </a:cubicBezTo>
                    <a:cubicBezTo>
                      <a:pt x="219" y="138"/>
                      <a:pt x="219" y="138"/>
                      <a:pt x="219" y="138"/>
                    </a:cubicBezTo>
                    <a:cubicBezTo>
                      <a:pt x="223" y="134"/>
                      <a:pt x="223" y="134"/>
                      <a:pt x="223" y="134"/>
                    </a:cubicBezTo>
                    <a:cubicBezTo>
                      <a:pt x="239" y="150"/>
                      <a:pt x="239" y="150"/>
                      <a:pt x="239" y="150"/>
                    </a:cubicBezTo>
                    <a:cubicBezTo>
                      <a:pt x="239" y="160"/>
                      <a:pt x="239" y="160"/>
                      <a:pt x="239" y="160"/>
                    </a:cubicBezTo>
                    <a:cubicBezTo>
                      <a:pt x="261" y="160"/>
                      <a:pt x="261" y="160"/>
                      <a:pt x="261" y="160"/>
                    </a:cubicBezTo>
                    <a:cubicBezTo>
                      <a:pt x="262" y="159"/>
                      <a:pt x="262" y="159"/>
                      <a:pt x="262" y="159"/>
                    </a:cubicBezTo>
                    <a:cubicBezTo>
                      <a:pt x="262" y="159"/>
                      <a:pt x="262" y="159"/>
                      <a:pt x="262" y="159"/>
                    </a:cubicBezTo>
                    <a:cubicBezTo>
                      <a:pt x="298" y="196"/>
                      <a:pt x="298" y="196"/>
                      <a:pt x="298" y="196"/>
                    </a:cubicBezTo>
                    <a:cubicBezTo>
                      <a:pt x="320" y="175"/>
                      <a:pt x="320" y="175"/>
                      <a:pt x="320" y="175"/>
                    </a:cubicBezTo>
                    <a:cubicBezTo>
                      <a:pt x="330" y="175"/>
                      <a:pt x="330" y="175"/>
                      <a:pt x="330" y="175"/>
                    </a:cubicBezTo>
                    <a:cubicBezTo>
                      <a:pt x="330" y="176"/>
                      <a:pt x="330" y="177"/>
                      <a:pt x="330" y="178"/>
                    </a:cubicBezTo>
                    <a:cubicBezTo>
                      <a:pt x="330" y="262"/>
                      <a:pt x="262" y="331"/>
                      <a:pt x="177" y="33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68576" tIns="34288" rIns="68576" bIns="34288" numCol="1" anchor="t" anchorCtr="0" compatLnSpc="1"/>
              <a:lstStyle/>
              <a:p>
                <a:pPr>
                  <a:lnSpc>
                    <a:spcPct val="150000"/>
                  </a:lnSpc>
                </a:pPr>
                <a:endParaRPr lang="zh-CN" altLang="en-US" sz="128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8" name="Freeform 24"/>
              <p:cNvSpPr/>
              <p:nvPr/>
            </p:nvSpPr>
            <p:spPr bwMode="auto">
              <a:xfrm>
                <a:off x="5056188" y="512763"/>
                <a:ext cx="234950" cy="257175"/>
              </a:xfrm>
              <a:custGeom>
                <a:avLst/>
                <a:gdLst>
                  <a:gd name="T0" fmla="*/ 148 w 148"/>
                  <a:gd name="T1" fmla="*/ 0 h 162"/>
                  <a:gd name="T2" fmla="*/ 0 w 148"/>
                  <a:gd name="T3" fmla="*/ 0 h 162"/>
                  <a:gd name="T4" fmla="*/ 0 w 148"/>
                  <a:gd name="T5" fmla="*/ 100 h 162"/>
                  <a:gd name="T6" fmla="*/ 62 w 148"/>
                  <a:gd name="T7" fmla="*/ 162 h 162"/>
                  <a:gd name="T8" fmla="*/ 88 w 148"/>
                  <a:gd name="T9" fmla="*/ 162 h 162"/>
                  <a:gd name="T10" fmla="*/ 88 w 148"/>
                  <a:gd name="T11" fmla="*/ 119 h 162"/>
                  <a:gd name="T12" fmla="*/ 148 w 148"/>
                  <a:gd name="T13" fmla="*/ 59 h 162"/>
                  <a:gd name="T14" fmla="*/ 148 w 148"/>
                  <a:gd name="T15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8" h="162">
                    <a:moveTo>
                      <a:pt x="148" y="0"/>
                    </a:moveTo>
                    <a:lnTo>
                      <a:pt x="0" y="0"/>
                    </a:lnTo>
                    <a:lnTo>
                      <a:pt x="0" y="100"/>
                    </a:lnTo>
                    <a:lnTo>
                      <a:pt x="62" y="162"/>
                    </a:lnTo>
                    <a:lnTo>
                      <a:pt x="88" y="162"/>
                    </a:lnTo>
                    <a:lnTo>
                      <a:pt x="88" y="119"/>
                    </a:lnTo>
                    <a:lnTo>
                      <a:pt x="148" y="59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68576" tIns="34288" rIns="68576" bIns="34288" numCol="1" anchor="t" anchorCtr="0" compatLnSpc="1"/>
              <a:lstStyle/>
              <a:p>
                <a:pPr>
                  <a:lnSpc>
                    <a:spcPct val="150000"/>
                  </a:lnSpc>
                </a:pPr>
                <a:endParaRPr lang="zh-CN" altLang="en-US" sz="128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9" name="Freeform 25"/>
              <p:cNvSpPr/>
              <p:nvPr/>
            </p:nvSpPr>
            <p:spPr bwMode="auto">
              <a:xfrm>
                <a:off x="5272088" y="985838"/>
                <a:ext cx="457200" cy="476250"/>
              </a:xfrm>
              <a:custGeom>
                <a:avLst/>
                <a:gdLst>
                  <a:gd name="T0" fmla="*/ 245 w 288"/>
                  <a:gd name="T1" fmla="*/ 97 h 300"/>
                  <a:gd name="T2" fmla="*/ 145 w 288"/>
                  <a:gd name="T3" fmla="*/ 0 h 300"/>
                  <a:gd name="T4" fmla="*/ 145 w 288"/>
                  <a:gd name="T5" fmla="*/ 0 h 300"/>
                  <a:gd name="T6" fmla="*/ 33 w 288"/>
                  <a:gd name="T7" fmla="*/ 0 h 300"/>
                  <a:gd name="T8" fmla="*/ 0 w 288"/>
                  <a:gd name="T9" fmla="*/ 33 h 300"/>
                  <a:gd name="T10" fmla="*/ 0 w 288"/>
                  <a:gd name="T11" fmla="*/ 104 h 300"/>
                  <a:gd name="T12" fmla="*/ 48 w 288"/>
                  <a:gd name="T13" fmla="*/ 152 h 300"/>
                  <a:gd name="T14" fmla="*/ 133 w 288"/>
                  <a:gd name="T15" fmla="*/ 152 h 300"/>
                  <a:gd name="T16" fmla="*/ 133 w 288"/>
                  <a:gd name="T17" fmla="*/ 235 h 300"/>
                  <a:gd name="T18" fmla="*/ 200 w 288"/>
                  <a:gd name="T19" fmla="*/ 300 h 300"/>
                  <a:gd name="T20" fmla="*/ 214 w 288"/>
                  <a:gd name="T21" fmla="*/ 300 h 300"/>
                  <a:gd name="T22" fmla="*/ 214 w 288"/>
                  <a:gd name="T23" fmla="*/ 219 h 300"/>
                  <a:gd name="T24" fmla="*/ 248 w 288"/>
                  <a:gd name="T25" fmla="*/ 188 h 300"/>
                  <a:gd name="T26" fmla="*/ 248 w 288"/>
                  <a:gd name="T27" fmla="*/ 131 h 300"/>
                  <a:gd name="T28" fmla="*/ 264 w 288"/>
                  <a:gd name="T29" fmla="*/ 131 h 300"/>
                  <a:gd name="T30" fmla="*/ 288 w 288"/>
                  <a:gd name="T31" fmla="*/ 107 h 300"/>
                  <a:gd name="T32" fmla="*/ 279 w 288"/>
                  <a:gd name="T33" fmla="*/ 97 h 300"/>
                  <a:gd name="T34" fmla="*/ 245 w 288"/>
                  <a:gd name="T35" fmla="*/ 97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8" h="300">
                    <a:moveTo>
                      <a:pt x="245" y="97"/>
                    </a:moveTo>
                    <a:lnTo>
                      <a:pt x="145" y="0"/>
                    </a:lnTo>
                    <a:lnTo>
                      <a:pt x="145" y="0"/>
                    </a:lnTo>
                    <a:lnTo>
                      <a:pt x="33" y="0"/>
                    </a:lnTo>
                    <a:lnTo>
                      <a:pt x="0" y="33"/>
                    </a:lnTo>
                    <a:lnTo>
                      <a:pt x="0" y="104"/>
                    </a:lnTo>
                    <a:lnTo>
                      <a:pt x="48" y="152"/>
                    </a:lnTo>
                    <a:lnTo>
                      <a:pt x="133" y="152"/>
                    </a:lnTo>
                    <a:lnTo>
                      <a:pt x="133" y="235"/>
                    </a:lnTo>
                    <a:lnTo>
                      <a:pt x="200" y="300"/>
                    </a:lnTo>
                    <a:lnTo>
                      <a:pt x="214" y="300"/>
                    </a:lnTo>
                    <a:lnTo>
                      <a:pt x="214" y="219"/>
                    </a:lnTo>
                    <a:lnTo>
                      <a:pt x="248" y="188"/>
                    </a:lnTo>
                    <a:lnTo>
                      <a:pt x="248" y="131"/>
                    </a:lnTo>
                    <a:lnTo>
                      <a:pt x="264" y="131"/>
                    </a:lnTo>
                    <a:lnTo>
                      <a:pt x="288" y="107"/>
                    </a:lnTo>
                    <a:lnTo>
                      <a:pt x="279" y="97"/>
                    </a:lnTo>
                    <a:lnTo>
                      <a:pt x="245" y="97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68576" tIns="34288" rIns="68576" bIns="34288" numCol="1" anchor="t" anchorCtr="0" compatLnSpc="1"/>
              <a:lstStyle/>
              <a:p>
                <a:pPr>
                  <a:lnSpc>
                    <a:spcPct val="150000"/>
                  </a:lnSpc>
                </a:pPr>
                <a:endParaRPr lang="zh-CN" altLang="en-US" sz="128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0" name="Freeform 26"/>
              <p:cNvSpPr/>
              <p:nvPr/>
            </p:nvSpPr>
            <p:spPr bwMode="auto">
              <a:xfrm>
                <a:off x="5646738" y="1341438"/>
                <a:ext cx="44450" cy="101600"/>
              </a:xfrm>
              <a:custGeom>
                <a:avLst/>
                <a:gdLst>
                  <a:gd name="T0" fmla="*/ 0 w 28"/>
                  <a:gd name="T1" fmla="*/ 64 h 64"/>
                  <a:gd name="T2" fmla="*/ 28 w 28"/>
                  <a:gd name="T3" fmla="*/ 40 h 64"/>
                  <a:gd name="T4" fmla="*/ 28 w 28"/>
                  <a:gd name="T5" fmla="*/ 0 h 64"/>
                  <a:gd name="T6" fmla="*/ 0 w 28"/>
                  <a:gd name="T7" fmla="*/ 0 h 64"/>
                  <a:gd name="T8" fmla="*/ 0 w 28"/>
                  <a:gd name="T9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64">
                    <a:moveTo>
                      <a:pt x="0" y="64"/>
                    </a:moveTo>
                    <a:lnTo>
                      <a:pt x="28" y="40"/>
                    </a:lnTo>
                    <a:lnTo>
                      <a:pt x="28" y="0"/>
                    </a:lnTo>
                    <a:lnTo>
                      <a:pt x="0" y="0"/>
                    </a:lnTo>
                    <a:lnTo>
                      <a:pt x="0" y="6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68576" tIns="34288" rIns="68576" bIns="34288" numCol="1" anchor="t" anchorCtr="0" compatLnSpc="1"/>
              <a:lstStyle/>
              <a:p>
                <a:pPr>
                  <a:lnSpc>
                    <a:spcPct val="150000"/>
                  </a:lnSpc>
                </a:pPr>
                <a:endParaRPr lang="zh-CN" altLang="en-US" sz="128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621485" y="3534846"/>
            <a:ext cx="754718" cy="754718"/>
            <a:chOff x="362669" y="5389779"/>
            <a:chExt cx="1061322" cy="1061322"/>
          </a:xfrm>
        </p:grpSpPr>
        <p:sp>
          <p:nvSpPr>
            <p:cNvPr id="15" name="椭圆 14"/>
            <p:cNvSpPr/>
            <p:nvPr/>
          </p:nvSpPr>
          <p:spPr>
            <a:xfrm>
              <a:off x="362669" y="5389779"/>
              <a:ext cx="1061322" cy="1061322"/>
            </a:xfrm>
            <a:prstGeom prst="ellipse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2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560765" y="5583971"/>
              <a:ext cx="689373" cy="625287"/>
              <a:chOff x="3468688" y="460375"/>
              <a:chExt cx="631825" cy="573088"/>
            </a:xfrm>
            <a:solidFill>
              <a:srgbClr val="282828"/>
            </a:solidFill>
          </p:grpSpPr>
          <p:sp>
            <p:nvSpPr>
              <p:cNvPr id="31" name="Freeform 19"/>
              <p:cNvSpPr/>
              <p:nvPr/>
            </p:nvSpPr>
            <p:spPr bwMode="auto">
              <a:xfrm>
                <a:off x="3468688" y="460375"/>
                <a:ext cx="271463" cy="422275"/>
              </a:xfrm>
              <a:custGeom>
                <a:avLst/>
                <a:gdLst>
                  <a:gd name="T0" fmla="*/ 150 w 169"/>
                  <a:gd name="T1" fmla="*/ 150 h 263"/>
                  <a:gd name="T2" fmla="*/ 169 w 169"/>
                  <a:gd name="T3" fmla="*/ 0 h 263"/>
                  <a:gd name="T4" fmla="*/ 56 w 169"/>
                  <a:gd name="T5" fmla="*/ 103 h 263"/>
                  <a:gd name="T6" fmla="*/ 0 w 169"/>
                  <a:gd name="T7" fmla="*/ 263 h 263"/>
                  <a:gd name="T8" fmla="*/ 169 w 169"/>
                  <a:gd name="T9" fmla="*/ 263 h 263"/>
                  <a:gd name="T10" fmla="*/ 150 w 169"/>
                  <a:gd name="T11" fmla="*/ 150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263">
                    <a:moveTo>
                      <a:pt x="150" y="150"/>
                    </a:moveTo>
                    <a:cubicBezTo>
                      <a:pt x="150" y="66"/>
                      <a:pt x="169" y="0"/>
                      <a:pt x="169" y="0"/>
                    </a:cubicBezTo>
                    <a:cubicBezTo>
                      <a:pt x="169" y="0"/>
                      <a:pt x="113" y="10"/>
                      <a:pt x="56" y="103"/>
                    </a:cubicBezTo>
                    <a:cubicBezTo>
                      <a:pt x="0" y="197"/>
                      <a:pt x="0" y="263"/>
                      <a:pt x="0" y="263"/>
                    </a:cubicBezTo>
                    <a:cubicBezTo>
                      <a:pt x="169" y="263"/>
                      <a:pt x="169" y="263"/>
                      <a:pt x="169" y="263"/>
                    </a:cubicBezTo>
                    <a:cubicBezTo>
                      <a:pt x="169" y="263"/>
                      <a:pt x="150" y="235"/>
                      <a:pt x="150" y="1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76" tIns="34288" rIns="68576" bIns="34288" numCol="1" anchor="t" anchorCtr="0" compatLnSpc="1"/>
              <a:lstStyle/>
              <a:p>
                <a:pPr>
                  <a:lnSpc>
                    <a:spcPct val="150000"/>
                  </a:lnSpc>
                </a:pPr>
                <a:endParaRPr lang="zh-CN" altLang="en-US" sz="128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2" name="Freeform 20"/>
              <p:cNvSpPr/>
              <p:nvPr/>
            </p:nvSpPr>
            <p:spPr bwMode="auto">
              <a:xfrm>
                <a:off x="3829050" y="611188"/>
                <a:ext cx="271463" cy="271463"/>
              </a:xfrm>
              <a:custGeom>
                <a:avLst/>
                <a:gdLst>
                  <a:gd name="T0" fmla="*/ 0 w 171"/>
                  <a:gd name="T1" fmla="*/ 0 h 171"/>
                  <a:gd name="T2" fmla="*/ 0 w 171"/>
                  <a:gd name="T3" fmla="*/ 171 h 171"/>
                  <a:gd name="T4" fmla="*/ 171 w 171"/>
                  <a:gd name="T5" fmla="*/ 171 h 171"/>
                  <a:gd name="T6" fmla="*/ 0 w 171"/>
                  <a:gd name="T7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1" h="171">
                    <a:moveTo>
                      <a:pt x="0" y="0"/>
                    </a:moveTo>
                    <a:lnTo>
                      <a:pt x="0" y="171"/>
                    </a:lnTo>
                    <a:lnTo>
                      <a:pt x="171" y="1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76" tIns="34288" rIns="68576" bIns="34288" numCol="1" anchor="t" anchorCtr="0" compatLnSpc="1"/>
              <a:lstStyle/>
              <a:p>
                <a:pPr>
                  <a:lnSpc>
                    <a:spcPct val="150000"/>
                  </a:lnSpc>
                </a:pPr>
                <a:endParaRPr lang="zh-CN" altLang="en-US" sz="128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3" name="Freeform 21"/>
              <p:cNvSpPr/>
              <p:nvPr/>
            </p:nvSpPr>
            <p:spPr bwMode="auto">
              <a:xfrm>
                <a:off x="3468688" y="460375"/>
                <a:ext cx="631825" cy="573088"/>
              </a:xfrm>
              <a:custGeom>
                <a:avLst/>
                <a:gdLst>
                  <a:gd name="T0" fmla="*/ 207 w 394"/>
                  <a:gd name="T1" fmla="*/ 282 h 357"/>
                  <a:gd name="T2" fmla="*/ 207 w 394"/>
                  <a:gd name="T3" fmla="*/ 0 h 357"/>
                  <a:gd name="T4" fmla="*/ 188 w 394"/>
                  <a:gd name="T5" fmla="*/ 0 h 357"/>
                  <a:gd name="T6" fmla="*/ 188 w 394"/>
                  <a:gd name="T7" fmla="*/ 282 h 357"/>
                  <a:gd name="T8" fmla="*/ 2 w 394"/>
                  <a:gd name="T9" fmla="*/ 282 h 357"/>
                  <a:gd name="T10" fmla="*/ 0 w 394"/>
                  <a:gd name="T11" fmla="*/ 282 h 357"/>
                  <a:gd name="T12" fmla="*/ 75 w 394"/>
                  <a:gd name="T13" fmla="*/ 357 h 357"/>
                  <a:gd name="T14" fmla="*/ 319 w 394"/>
                  <a:gd name="T15" fmla="*/ 357 h 357"/>
                  <a:gd name="T16" fmla="*/ 394 w 394"/>
                  <a:gd name="T17" fmla="*/ 282 h 357"/>
                  <a:gd name="T18" fmla="*/ 392 w 394"/>
                  <a:gd name="T19" fmla="*/ 282 h 357"/>
                  <a:gd name="T20" fmla="*/ 207 w 394"/>
                  <a:gd name="T21" fmla="*/ 282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4" h="357">
                    <a:moveTo>
                      <a:pt x="207" y="282"/>
                    </a:moveTo>
                    <a:cubicBezTo>
                      <a:pt x="207" y="0"/>
                      <a:pt x="207" y="0"/>
                      <a:pt x="207" y="0"/>
                    </a:cubicBezTo>
                    <a:cubicBezTo>
                      <a:pt x="188" y="0"/>
                      <a:pt x="188" y="0"/>
                      <a:pt x="188" y="0"/>
                    </a:cubicBezTo>
                    <a:cubicBezTo>
                      <a:pt x="188" y="282"/>
                      <a:pt x="188" y="282"/>
                      <a:pt x="188" y="282"/>
                    </a:cubicBezTo>
                    <a:cubicBezTo>
                      <a:pt x="2" y="282"/>
                      <a:pt x="2" y="282"/>
                      <a:pt x="2" y="282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0" y="323"/>
                      <a:pt x="34" y="357"/>
                      <a:pt x="75" y="357"/>
                    </a:cubicBezTo>
                    <a:cubicBezTo>
                      <a:pt x="319" y="357"/>
                      <a:pt x="319" y="357"/>
                      <a:pt x="319" y="357"/>
                    </a:cubicBezTo>
                    <a:cubicBezTo>
                      <a:pt x="361" y="357"/>
                      <a:pt x="394" y="323"/>
                      <a:pt x="394" y="282"/>
                    </a:cubicBezTo>
                    <a:cubicBezTo>
                      <a:pt x="392" y="282"/>
                      <a:pt x="392" y="282"/>
                      <a:pt x="392" y="282"/>
                    </a:cubicBezTo>
                    <a:lnTo>
                      <a:pt x="207" y="28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76" tIns="34288" rIns="68576" bIns="34288" numCol="1" anchor="t" anchorCtr="0" compatLnSpc="1"/>
              <a:lstStyle/>
              <a:p>
                <a:pPr>
                  <a:lnSpc>
                    <a:spcPct val="150000"/>
                  </a:lnSpc>
                </a:pPr>
                <a:endParaRPr lang="zh-CN" altLang="en-US" sz="128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36" name="TextBox 39"/>
          <p:cNvSpPr txBox="1"/>
          <p:nvPr/>
        </p:nvSpPr>
        <p:spPr>
          <a:xfrm>
            <a:off x="1532172" y="2300682"/>
            <a:ext cx="3039828" cy="6787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995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  <a:endParaRPr lang="zh-CN" altLang="en-US" sz="995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57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  <a:endParaRPr lang="zh-CN" altLang="en-US" sz="57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1532172" y="3559426"/>
            <a:ext cx="3039828" cy="6787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995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  <a:endParaRPr lang="zh-CN" altLang="en-US" sz="995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57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  <a:endParaRPr lang="zh-CN" altLang="en-US" sz="57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532172" y="1800491"/>
            <a:ext cx="1622849" cy="2627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705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zh-CN" altLang="en-US" sz="1705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051981" y="933733"/>
            <a:ext cx="3527666" cy="3685822"/>
            <a:chOff x="7195062" y="1168053"/>
            <a:chExt cx="4960780" cy="5446888"/>
          </a:xfr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47" name="矩形 46"/>
            <p:cNvSpPr/>
            <p:nvPr/>
          </p:nvSpPr>
          <p:spPr>
            <a:xfrm>
              <a:off x="8915221" y="2942533"/>
              <a:ext cx="1538569" cy="36724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2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7195062" y="1168053"/>
              <a:ext cx="1538569" cy="36724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2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7195062" y="4983353"/>
              <a:ext cx="1538569" cy="16315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2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8915221" y="1168053"/>
              <a:ext cx="1538569" cy="16315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2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10617273" y="1168053"/>
              <a:ext cx="1538569" cy="36724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28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0" name="矩形 49"/>
          <p:cNvSpPr/>
          <p:nvPr/>
        </p:nvSpPr>
        <p:spPr>
          <a:xfrm>
            <a:off x="7485553" y="3502574"/>
            <a:ext cx="1094094" cy="1134224"/>
          </a:xfrm>
          <a:prstGeom prst="rect">
            <a:avLst/>
          </a:prstGeom>
          <a:solidFill>
            <a:srgbClr val="FCA8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28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TextBox 39"/>
          <p:cNvSpPr txBox="1"/>
          <p:nvPr/>
        </p:nvSpPr>
        <p:spPr>
          <a:xfrm>
            <a:off x="7566833" y="3681766"/>
            <a:ext cx="914544" cy="5747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78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  <a:endParaRPr lang="zh-CN" altLang="en-US" sz="78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57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</a:t>
            </a:r>
            <a:endParaRPr lang="zh-CN" altLang="en-US" sz="57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内容占位符 1" descr="timg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905" y="40005"/>
            <a:ext cx="1014095" cy="1017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9" grpId="0"/>
      <p:bldP spid="40" grpId="0"/>
      <p:bldP spid="50" grpId="0" animBg="1"/>
      <p:bldP spid="5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74"/>
          <p:cNvGrpSpPr/>
          <p:nvPr/>
        </p:nvGrpSpPr>
        <p:grpSpPr>
          <a:xfrm>
            <a:off x="1193115" y="1292925"/>
            <a:ext cx="6757770" cy="3362728"/>
            <a:chOff x="538789" y="1131575"/>
            <a:chExt cx="5819028" cy="2895599"/>
          </a:xfrm>
          <a:solidFill>
            <a:schemeClr val="bg1">
              <a:lumMod val="85000"/>
            </a:schemeClr>
          </a:solidFill>
        </p:grpSpPr>
        <p:grpSp>
          <p:nvGrpSpPr>
            <p:cNvPr id="4" name="Group 341"/>
            <p:cNvGrpSpPr/>
            <p:nvPr/>
          </p:nvGrpSpPr>
          <p:grpSpPr>
            <a:xfrm>
              <a:off x="2984512" y="2355982"/>
              <a:ext cx="1110006" cy="1241414"/>
              <a:chOff x="4097338" y="2217738"/>
              <a:chExt cx="1139825" cy="1274763"/>
            </a:xfrm>
            <a:grpFill/>
          </p:grpSpPr>
          <p:sp>
            <p:nvSpPr>
              <p:cNvPr id="447" name="Freeform 5"/>
              <p:cNvSpPr/>
              <p:nvPr/>
            </p:nvSpPr>
            <p:spPr bwMode="auto">
              <a:xfrm>
                <a:off x="5102225" y="3086100"/>
                <a:ext cx="120650" cy="233363"/>
              </a:xfrm>
              <a:custGeom>
                <a:avLst/>
                <a:gdLst/>
                <a:ahLst/>
                <a:cxnLst>
                  <a:cxn ang="0">
                    <a:pos x="9" y="114"/>
                  </a:cxn>
                  <a:cxn ang="0">
                    <a:pos x="18" y="94"/>
                  </a:cxn>
                  <a:cxn ang="0">
                    <a:pos x="11" y="71"/>
                  </a:cxn>
                  <a:cxn ang="0">
                    <a:pos x="40" y="43"/>
                  </a:cxn>
                  <a:cxn ang="0">
                    <a:pos x="71" y="13"/>
                  </a:cxn>
                  <a:cxn ang="0">
                    <a:pos x="73" y="0"/>
                  </a:cxn>
                  <a:cxn ang="0">
                    <a:pos x="91" y="42"/>
                  </a:cxn>
                  <a:cxn ang="0">
                    <a:pos x="91" y="49"/>
                  </a:cxn>
                  <a:cxn ang="0">
                    <a:pos x="84" y="47"/>
                  </a:cxn>
                  <a:cxn ang="0">
                    <a:pos x="64" y="126"/>
                  </a:cxn>
                  <a:cxn ang="0">
                    <a:pos x="25" y="175"/>
                  </a:cxn>
                  <a:cxn ang="0">
                    <a:pos x="5" y="151"/>
                  </a:cxn>
                  <a:cxn ang="0">
                    <a:pos x="5" y="140"/>
                  </a:cxn>
                  <a:cxn ang="0">
                    <a:pos x="0" y="122"/>
                  </a:cxn>
                  <a:cxn ang="0">
                    <a:pos x="9" y="114"/>
                  </a:cxn>
                </a:cxnLst>
                <a:rect l="0" t="0" r="r" b="b"/>
                <a:pathLst>
                  <a:path w="91" h="175">
                    <a:moveTo>
                      <a:pt x="9" y="114"/>
                    </a:moveTo>
                    <a:cubicBezTo>
                      <a:pt x="9" y="114"/>
                      <a:pt x="18" y="95"/>
                      <a:pt x="18" y="94"/>
                    </a:cubicBezTo>
                    <a:cubicBezTo>
                      <a:pt x="18" y="89"/>
                      <a:pt x="11" y="78"/>
                      <a:pt x="11" y="71"/>
                    </a:cubicBezTo>
                    <a:cubicBezTo>
                      <a:pt x="11" y="49"/>
                      <a:pt x="27" y="50"/>
                      <a:pt x="40" y="43"/>
                    </a:cubicBezTo>
                    <a:cubicBezTo>
                      <a:pt x="50" y="37"/>
                      <a:pt x="64" y="20"/>
                      <a:pt x="71" y="13"/>
                    </a:cubicBezTo>
                    <a:cubicBezTo>
                      <a:pt x="73" y="11"/>
                      <a:pt x="72" y="4"/>
                      <a:pt x="73" y="0"/>
                    </a:cubicBezTo>
                    <a:cubicBezTo>
                      <a:pt x="88" y="2"/>
                      <a:pt x="87" y="31"/>
                      <a:pt x="91" y="42"/>
                    </a:cubicBezTo>
                    <a:cubicBezTo>
                      <a:pt x="91" y="49"/>
                      <a:pt x="91" y="49"/>
                      <a:pt x="91" y="49"/>
                    </a:cubicBezTo>
                    <a:cubicBezTo>
                      <a:pt x="89" y="48"/>
                      <a:pt x="85" y="47"/>
                      <a:pt x="84" y="47"/>
                    </a:cubicBezTo>
                    <a:cubicBezTo>
                      <a:pt x="84" y="79"/>
                      <a:pt x="74" y="101"/>
                      <a:pt x="64" y="126"/>
                    </a:cubicBezTo>
                    <a:cubicBezTo>
                      <a:pt x="56" y="146"/>
                      <a:pt x="52" y="175"/>
                      <a:pt x="25" y="175"/>
                    </a:cubicBezTo>
                    <a:cubicBezTo>
                      <a:pt x="14" y="175"/>
                      <a:pt x="5" y="163"/>
                      <a:pt x="5" y="151"/>
                    </a:cubicBezTo>
                    <a:cubicBezTo>
                      <a:pt x="5" y="145"/>
                      <a:pt x="6" y="143"/>
                      <a:pt x="5" y="140"/>
                    </a:cubicBezTo>
                    <a:cubicBezTo>
                      <a:pt x="0" y="136"/>
                      <a:pt x="0" y="129"/>
                      <a:pt x="0" y="122"/>
                    </a:cubicBezTo>
                    <a:cubicBezTo>
                      <a:pt x="0" y="121"/>
                      <a:pt x="8" y="114"/>
                      <a:pt x="9" y="1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48" name="Freeform 6"/>
              <p:cNvSpPr/>
              <p:nvPr/>
            </p:nvSpPr>
            <p:spPr bwMode="auto">
              <a:xfrm>
                <a:off x="4097338" y="2217738"/>
                <a:ext cx="1139825" cy="1274763"/>
              </a:xfrm>
              <a:custGeom>
                <a:avLst/>
                <a:gdLst/>
                <a:ahLst/>
                <a:cxnLst>
                  <a:cxn ang="0">
                    <a:pos x="499" y="66"/>
                  </a:cxn>
                  <a:cxn ang="0">
                    <a:pos x="527" y="81"/>
                  </a:cxn>
                  <a:cxn ang="0">
                    <a:pos x="609" y="86"/>
                  </a:cxn>
                  <a:cxn ang="0">
                    <a:pos x="644" y="89"/>
                  </a:cxn>
                  <a:cxn ang="0">
                    <a:pos x="644" y="136"/>
                  </a:cxn>
                  <a:cxn ang="0">
                    <a:pos x="620" y="115"/>
                  </a:cxn>
                  <a:cxn ang="0">
                    <a:pos x="679" y="223"/>
                  </a:cxn>
                  <a:cxn ang="0">
                    <a:pos x="699" y="267"/>
                  </a:cxn>
                  <a:cxn ang="0">
                    <a:pos x="730" y="310"/>
                  </a:cxn>
                  <a:cxn ang="0">
                    <a:pos x="755" y="348"/>
                  </a:cxn>
                  <a:cxn ang="0">
                    <a:pos x="787" y="359"/>
                  </a:cxn>
                  <a:cxn ang="0">
                    <a:pos x="853" y="346"/>
                  </a:cxn>
                  <a:cxn ang="0">
                    <a:pos x="826" y="425"/>
                  </a:cxn>
                  <a:cxn ang="0">
                    <a:pos x="719" y="541"/>
                  </a:cxn>
                  <a:cxn ang="0">
                    <a:pos x="708" y="600"/>
                  </a:cxn>
                  <a:cxn ang="0">
                    <a:pos x="721" y="638"/>
                  </a:cxn>
                  <a:cxn ang="0">
                    <a:pos x="720" y="676"/>
                  </a:cxn>
                  <a:cxn ang="0">
                    <a:pos x="660" y="745"/>
                  </a:cxn>
                  <a:cxn ang="0">
                    <a:pos x="659" y="788"/>
                  </a:cxn>
                  <a:cxn ang="0">
                    <a:pos x="643" y="816"/>
                  </a:cxn>
                  <a:cxn ang="0">
                    <a:pos x="627" y="846"/>
                  </a:cxn>
                  <a:cxn ang="0">
                    <a:pos x="592" y="902"/>
                  </a:cxn>
                  <a:cxn ang="0">
                    <a:pos x="538" y="946"/>
                  </a:cxn>
                  <a:cxn ang="0">
                    <a:pos x="512" y="944"/>
                  </a:cxn>
                  <a:cxn ang="0">
                    <a:pos x="452" y="949"/>
                  </a:cxn>
                  <a:cxn ang="0">
                    <a:pos x="440" y="929"/>
                  </a:cxn>
                  <a:cxn ang="0">
                    <a:pos x="431" y="893"/>
                  </a:cxn>
                  <a:cxn ang="0">
                    <a:pos x="395" y="789"/>
                  </a:cxn>
                  <a:cxn ang="0">
                    <a:pos x="360" y="708"/>
                  </a:cxn>
                  <a:cxn ang="0">
                    <a:pos x="382" y="621"/>
                  </a:cxn>
                  <a:cxn ang="0">
                    <a:pos x="364" y="558"/>
                  </a:cxn>
                  <a:cxn ang="0">
                    <a:pos x="337" y="490"/>
                  </a:cxn>
                  <a:cxn ang="0">
                    <a:pos x="342" y="461"/>
                  </a:cxn>
                  <a:cxn ang="0">
                    <a:pos x="295" y="443"/>
                  </a:cxn>
                  <a:cxn ang="0">
                    <a:pos x="206" y="433"/>
                  </a:cxn>
                  <a:cxn ang="0">
                    <a:pos x="164" y="434"/>
                  </a:cxn>
                  <a:cxn ang="0">
                    <a:pos x="109" y="439"/>
                  </a:cxn>
                  <a:cxn ang="0">
                    <a:pos x="40" y="369"/>
                  </a:cxn>
                  <a:cxn ang="0">
                    <a:pos x="7" y="338"/>
                  </a:cxn>
                  <a:cxn ang="0">
                    <a:pos x="7" y="324"/>
                  </a:cxn>
                  <a:cxn ang="0">
                    <a:pos x="18" y="269"/>
                  </a:cxn>
                  <a:cxn ang="0">
                    <a:pos x="22" y="199"/>
                  </a:cxn>
                  <a:cxn ang="0">
                    <a:pos x="77" y="132"/>
                  </a:cxn>
                  <a:cxn ang="0">
                    <a:pos x="104" y="77"/>
                  </a:cxn>
                  <a:cxn ang="0">
                    <a:pos x="141" y="36"/>
                  </a:cxn>
                  <a:cxn ang="0">
                    <a:pos x="187" y="35"/>
                  </a:cxn>
                  <a:cxn ang="0">
                    <a:pos x="273" y="6"/>
                  </a:cxn>
                  <a:cxn ang="0">
                    <a:pos x="307" y="4"/>
                  </a:cxn>
                  <a:cxn ang="0">
                    <a:pos x="338" y="0"/>
                  </a:cxn>
                  <a:cxn ang="0">
                    <a:pos x="358" y="6"/>
                  </a:cxn>
                  <a:cxn ang="0">
                    <a:pos x="357" y="27"/>
                  </a:cxn>
                  <a:cxn ang="0">
                    <a:pos x="371" y="64"/>
                  </a:cxn>
                  <a:cxn ang="0">
                    <a:pos x="455" y="100"/>
                  </a:cxn>
                  <a:cxn ang="0">
                    <a:pos x="464" y="84"/>
                  </a:cxn>
                  <a:cxn ang="0">
                    <a:pos x="490" y="66"/>
                  </a:cxn>
                </a:cxnLst>
                <a:rect l="0" t="0" r="r" b="b"/>
                <a:pathLst>
                  <a:path w="856" h="957">
                    <a:moveTo>
                      <a:pt x="490" y="66"/>
                    </a:moveTo>
                    <a:cubicBezTo>
                      <a:pt x="499" y="66"/>
                      <a:pt x="499" y="66"/>
                      <a:pt x="499" y="66"/>
                    </a:cubicBezTo>
                    <a:cubicBezTo>
                      <a:pt x="499" y="73"/>
                      <a:pt x="504" y="74"/>
                      <a:pt x="506" y="77"/>
                    </a:cubicBezTo>
                    <a:cubicBezTo>
                      <a:pt x="510" y="82"/>
                      <a:pt x="520" y="78"/>
                      <a:pt x="527" y="81"/>
                    </a:cubicBezTo>
                    <a:cubicBezTo>
                      <a:pt x="541" y="86"/>
                      <a:pt x="561" y="93"/>
                      <a:pt x="576" y="93"/>
                    </a:cubicBezTo>
                    <a:cubicBezTo>
                      <a:pt x="591" y="93"/>
                      <a:pt x="595" y="86"/>
                      <a:pt x="609" y="86"/>
                    </a:cubicBezTo>
                    <a:cubicBezTo>
                      <a:pt x="617" y="86"/>
                      <a:pt x="622" y="92"/>
                      <a:pt x="632" y="92"/>
                    </a:cubicBezTo>
                    <a:cubicBezTo>
                      <a:pt x="638" y="92"/>
                      <a:pt x="638" y="90"/>
                      <a:pt x="644" y="89"/>
                    </a:cubicBezTo>
                    <a:cubicBezTo>
                      <a:pt x="647" y="96"/>
                      <a:pt x="653" y="102"/>
                      <a:pt x="653" y="111"/>
                    </a:cubicBezTo>
                    <a:cubicBezTo>
                      <a:pt x="653" y="115"/>
                      <a:pt x="646" y="131"/>
                      <a:pt x="644" y="136"/>
                    </a:cubicBezTo>
                    <a:cubicBezTo>
                      <a:pt x="635" y="135"/>
                      <a:pt x="627" y="115"/>
                      <a:pt x="620" y="107"/>
                    </a:cubicBezTo>
                    <a:cubicBezTo>
                      <a:pt x="620" y="115"/>
                      <a:pt x="620" y="115"/>
                      <a:pt x="620" y="115"/>
                    </a:cubicBezTo>
                    <a:cubicBezTo>
                      <a:pt x="662" y="189"/>
                      <a:pt x="662" y="189"/>
                      <a:pt x="662" y="189"/>
                    </a:cubicBezTo>
                    <a:cubicBezTo>
                      <a:pt x="659" y="198"/>
                      <a:pt x="673" y="218"/>
                      <a:pt x="679" y="223"/>
                    </a:cubicBezTo>
                    <a:cubicBezTo>
                      <a:pt x="679" y="246"/>
                      <a:pt x="679" y="246"/>
                      <a:pt x="679" y="246"/>
                    </a:cubicBezTo>
                    <a:cubicBezTo>
                      <a:pt x="684" y="258"/>
                      <a:pt x="692" y="258"/>
                      <a:pt x="699" y="267"/>
                    </a:cubicBezTo>
                    <a:cubicBezTo>
                      <a:pt x="707" y="278"/>
                      <a:pt x="702" y="289"/>
                      <a:pt x="710" y="297"/>
                    </a:cubicBezTo>
                    <a:cubicBezTo>
                      <a:pt x="717" y="304"/>
                      <a:pt x="722" y="305"/>
                      <a:pt x="730" y="310"/>
                    </a:cubicBezTo>
                    <a:cubicBezTo>
                      <a:pt x="737" y="316"/>
                      <a:pt x="741" y="334"/>
                      <a:pt x="755" y="334"/>
                    </a:cubicBezTo>
                    <a:cubicBezTo>
                      <a:pt x="755" y="341"/>
                      <a:pt x="759" y="343"/>
                      <a:pt x="755" y="348"/>
                    </a:cubicBezTo>
                    <a:cubicBezTo>
                      <a:pt x="761" y="352"/>
                      <a:pt x="767" y="366"/>
                      <a:pt x="774" y="366"/>
                    </a:cubicBezTo>
                    <a:cubicBezTo>
                      <a:pt x="781" y="366"/>
                      <a:pt x="782" y="361"/>
                      <a:pt x="787" y="359"/>
                    </a:cubicBezTo>
                    <a:cubicBezTo>
                      <a:pt x="794" y="357"/>
                      <a:pt x="798" y="360"/>
                      <a:pt x="805" y="359"/>
                    </a:cubicBezTo>
                    <a:cubicBezTo>
                      <a:pt x="822" y="356"/>
                      <a:pt x="838" y="350"/>
                      <a:pt x="853" y="346"/>
                    </a:cubicBezTo>
                    <a:cubicBezTo>
                      <a:pt x="855" y="348"/>
                      <a:pt x="856" y="350"/>
                      <a:pt x="856" y="352"/>
                    </a:cubicBezTo>
                    <a:cubicBezTo>
                      <a:pt x="856" y="377"/>
                      <a:pt x="837" y="410"/>
                      <a:pt x="826" y="425"/>
                    </a:cubicBezTo>
                    <a:cubicBezTo>
                      <a:pt x="812" y="443"/>
                      <a:pt x="807" y="459"/>
                      <a:pt x="790" y="471"/>
                    </a:cubicBezTo>
                    <a:cubicBezTo>
                      <a:pt x="761" y="494"/>
                      <a:pt x="730" y="501"/>
                      <a:pt x="719" y="541"/>
                    </a:cubicBezTo>
                    <a:cubicBezTo>
                      <a:pt x="716" y="552"/>
                      <a:pt x="704" y="555"/>
                      <a:pt x="704" y="567"/>
                    </a:cubicBezTo>
                    <a:cubicBezTo>
                      <a:pt x="704" y="581"/>
                      <a:pt x="708" y="587"/>
                      <a:pt x="708" y="600"/>
                    </a:cubicBezTo>
                    <a:cubicBezTo>
                      <a:pt x="708" y="615"/>
                      <a:pt x="724" y="623"/>
                      <a:pt x="724" y="631"/>
                    </a:cubicBezTo>
                    <a:cubicBezTo>
                      <a:pt x="724" y="634"/>
                      <a:pt x="722" y="637"/>
                      <a:pt x="721" y="638"/>
                    </a:cubicBezTo>
                    <a:cubicBezTo>
                      <a:pt x="721" y="649"/>
                      <a:pt x="721" y="649"/>
                      <a:pt x="721" y="649"/>
                    </a:cubicBezTo>
                    <a:cubicBezTo>
                      <a:pt x="721" y="656"/>
                      <a:pt x="720" y="664"/>
                      <a:pt x="720" y="676"/>
                    </a:cubicBezTo>
                    <a:cubicBezTo>
                      <a:pt x="722" y="679"/>
                      <a:pt x="723" y="682"/>
                      <a:pt x="723" y="685"/>
                    </a:cubicBezTo>
                    <a:cubicBezTo>
                      <a:pt x="723" y="720"/>
                      <a:pt x="665" y="716"/>
                      <a:pt x="660" y="745"/>
                    </a:cubicBezTo>
                    <a:cubicBezTo>
                      <a:pt x="654" y="746"/>
                      <a:pt x="647" y="753"/>
                      <a:pt x="647" y="758"/>
                    </a:cubicBezTo>
                    <a:cubicBezTo>
                      <a:pt x="647" y="768"/>
                      <a:pt x="659" y="774"/>
                      <a:pt x="659" y="788"/>
                    </a:cubicBezTo>
                    <a:cubicBezTo>
                      <a:pt x="659" y="795"/>
                      <a:pt x="658" y="809"/>
                      <a:pt x="656" y="813"/>
                    </a:cubicBezTo>
                    <a:cubicBezTo>
                      <a:pt x="653" y="817"/>
                      <a:pt x="646" y="815"/>
                      <a:pt x="643" y="816"/>
                    </a:cubicBezTo>
                    <a:cubicBezTo>
                      <a:pt x="632" y="822"/>
                      <a:pt x="626" y="826"/>
                      <a:pt x="621" y="837"/>
                    </a:cubicBezTo>
                    <a:cubicBezTo>
                      <a:pt x="624" y="839"/>
                      <a:pt x="627" y="842"/>
                      <a:pt x="627" y="846"/>
                    </a:cubicBezTo>
                    <a:cubicBezTo>
                      <a:pt x="627" y="859"/>
                      <a:pt x="615" y="868"/>
                      <a:pt x="610" y="874"/>
                    </a:cubicBezTo>
                    <a:cubicBezTo>
                      <a:pt x="600" y="883"/>
                      <a:pt x="599" y="893"/>
                      <a:pt x="592" y="902"/>
                    </a:cubicBezTo>
                    <a:cubicBezTo>
                      <a:pt x="581" y="916"/>
                      <a:pt x="576" y="929"/>
                      <a:pt x="558" y="938"/>
                    </a:cubicBezTo>
                    <a:cubicBezTo>
                      <a:pt x="550" y="941"/>
                      <a:pt x="539" y="938"/>
                      <a:pt x="538" y="946"/>
                    </a:cubicBezTo>
                    <a:cubicBezTo>
                      <a:pt x="532" y="946"/>
                      <a:pt x="529" y="949"/>
                      <a:pt x="525" y="949"/>
                    </a:cubicBezTo>
                    <a:cubicBezTo>
                      <a:pt x="520" y="949"/>
                      <a:pt x="517" y="944"/>
                      <a:pt x="512" y="944"/>
                    </a:cubicBezTo>
                    <a:cubicBezTo>
                      <a:pt x="494" y="944"/>
                      <a:pt x="483" y="957"/>
                      <a:pt x="466" y="957"/>
                    </a:cubicBezTo>
                    <a:cubicBezTo>
                      <a:pt x="459" y="957"/>
                      <a:pt x="455" y="953"/>
                      <a:pt x="452" y="949"/>
                    </a:cubicBezTo>
                    <a:cubicBezTo>
                      <a:pt x="449" y="949"/>
                      <a:pt x="449" y="950"/>
                      <a:pt x="448" y="951"/>
                    </a:cubicBezTo>
                    <a:cubicBezTo>
                      <a:pt x="448" y="942"/>
                      <a:pt x="443" y="932"/>
                      <a:pt x="440" y="929"/>
                    </a:cubicBezTo>
                    <a:cubicBezTo>
                      <a:pt x="443" y="925"/>
                      <a:pt x="445" y="922"/>
                      <a:pt x="445" y="917"/>
                    </a:cubicBezTo>
                    <a:cubicBezTo>
                      <a:pt x="445" y="910"/>
                      <a:pt x="433" y="897"/>
                      <a:pt x="431" y="893"/>
                    </a:cubicBezTo>
                    <a:cubicBezTo>
                      <a:pt x="415" y="866"/>
                      <a:pt x="395" y="840"/>
                      <a:pt x="395" y="801"/>
                    </a:cubicBezTo>
                    <a:cubicBezTo>
                      <a:pt x="395" y="794"/>
                      <a:pt x="395" y="792"/>
                      <a:pt x="395" y="789"/>
                    </a:cubicBezTo>
                    <a:cubicBezTo>
                      <a:pt x="395" y="783"/>
                      <a:pt x="389" y="781"/>
                      <a:pt x="386" y="774"/>
                    </a:cubicBezTo>
                    <a:cubicBezTo>
                      <a:pt x="374" y="754"/>
                      <a:pt x="360" y="737"/>
                      <a:pt x="360" y="708"/>
                    </a:cubicBezTo>
                    <a:cubicBezTo>
                      <a:pt x="360" y="677"/>
                      <a:pt x="388" y="670"/>
                      <a:pt x="388" y="646"/>
                    </a:cubicBezTo>
                    <a:cubicBezTo>
                      <a:pt x="388" y="635"/>
                      <a:pt x="384" y="631"/>
                      <a:pt x="382" y="621"/>
                    </a:cubicBezTo>
                    <a:cubicBezTo>
                      <a:pt x="379" y="602"/>
                      <a:pt x="376" y="596"/>
                      <a:pt x="371" y="585"/>
                    </a:cubicBezTo>
                    <a:cubicBezTo>
                      <a:pt x="368" y="576"/>
                      <a:pt x="370" y="566"/>
                      <a:pt x="364" y="558"/>
                    </a:cubicBezTo>
                    <a:cubicBezTo>
                      <a:pt x="352" y="544"/>
                      <a:pt x="327" y="528"/>
                      <a:pt x="327" y="508"/>
                    </a:cubicBezTo>
                    <a:cubicBezTo>
                      <a:pt x="327" y="503"/>
                      <a:pt x="334" y="492"/>
                      <a:pt x="337" y="490"/>
                    </a:cubicBezTo>
                    <a:cubicBezTo>
                      <a:pt x="336" y="486"/>
                      <a:pt x="337" y="485"/>
                      <a:pt x="337" y="483"/>
                    </a:cubicBezTo>
                    <a:cubicBezTo>
                      <a:pt x="337" y="478"/>
                      <a:pt x="337" y="465"/>
                      <a:pt x="342" y="461"/>
                    </a:cubicBezTo>
                    <a:cubicBezTo>
                      <a:pt x="337" y="451"/>
                      <a:pt x="329" y="443"/>
                      <a:pt x="314" y="443"/>
                    </a:cubicBezTo>
                    <a:cubicBezTo>
                      <a:pt x="306" y="443"/>
                      <a:pt x="299" y="443"/>
                      <a:pt x="295" y="443"/>
                    </a:cubicBezTo>
                    <a:cubicBezTo>
                      <a:pt x="282" y="443"/>
                      <a:pt x="279" y="417"/>
                      <a:pt x="261" y="417"/>
                    </a:cubicBezTo>
                    <a:cubicBezTo>
                      <a:pt x="239" y="417"/>
                      <a:pt x="223" y="427"/>
                      <a:pt x="206" y="433"/>
                    </a:cubicBezTo>
                    <a:cubicBezTo>
                      <a:pt x="199" y="435"/>
                      <a:pt x="197" y="440"/>
                      <a:pt x="191" y="440"/>
                    </a:cubicBezTo>
                    <a:cubicBezTo>
                      <a:pt x="184" y="440"/>
                      <a:pt x="173" y="434"/>
                      <a:pt x="164" y="434"/>
                    </a:cubicBezTo>
                    <a:cubicBezTo>
                      <a:pt x="147" y="434"/>
                      <a:pt x="139" y="443"/>
                      <a:pt x="122" y="443"/>
                    </a:cubicBezTo>
                    <a:cubicBezTo>
                      <a:pt x="117" y="443"/>
                      <a:pt x="111" y="440"/>
                      <a:pt x="109" y="439"/>
                    </a:cubicBezTo>
                    <a:cubicBezTo>
                      <a:pt x="97" y="430"/>
                      <a:pt x="71" y="415"/>
                      <a:pt x="62" y="401"/>
                    </a:cubicBezTo>
                    <a:cubicBezTo>
                      <a:pt x="53" y="388"/>
                      <a:pt x="51" y="377"/>
                      <a:pt x="40" y="369"/>
                    </a:cubicBezTo>
                    <a:cubicBezTo>
                      <a:pt x="37" y="366"/>
                      <a:pt x="13" y="346"/>
                      <a:pt x="13" y="344"/>
                    </a:cubicBezTo>
                    <a:cubicBezTo>
                      <a:pt x="11" y="341"/>
                      <a:pt x="10" y="340"/>
                      <a:pt x="7" y="338"/>
                    </a:cubicBezTo>
                    <a:cubicBezTo>
                      <a:pt x="9" y="338"/>
                      <a:pt x="9" y="338"/>
                      <a:pt x="9" y="338"/>
                    </a:cubicBezTo>
                    <a:cubicBezTo>
                      <a:pt x="9" y="331"/>
                      <a:pt x="7" y="328"/>
                      <a:pt x="7" y="324"/>
                    </a:cubicBezTo>
                    <a:cubicBezTo>
                      <a:pt x="7" y="317"/>
                      <a:pt x="3" y="315"/>
                      <a:pt x="0" y="309"/>
                    </a:cubicBezTo>
                    <a:cubicBezTo>
                      <a:pt x="10" y="304"/>
                      <a:pt x="18" y="280"/>
                      <a:pt x="18" y="269"/>
                    </a:cubicBezTo>
                    <a:cubicBezTo>
                      <a:pt x="18" y="250"/>
                      <a:pt x="10" y="238"/>
                      <a:pt x="10" y="220"/>
                    </a:cubicBezTo>
                    <a:cubicBezTo>
                      <a:pt x="10" y="211"/>
                      <a:pt x="20" y="206"/>
                      <a:pt x="22" y="199"/>
                    </a:cubicBezTo>
                    <a:cubicBezTo>
                      <a:pt x="28" y="182"/>
                      <a:pt x="41" y="158"/>
                      <a:pt x="52" y="144"/>
                    </a:cubicBezTo>
                    <a:cubicBezTo>
                      <a:pt x="58" y="135"/>
                      <a:pt x="69" y="136"/>
                      <a:pt x="77" y="132"/>
                    </a:cubicBezTo>
                    <a:cubicBezTo>
                      <a:pt x="84" y="128"/>
                      <a:pt x="95" y="119"/>
                      <a:pt x="97" y="112"/>
                    </a:cubicBezTo>
                    <a:cubicBezTo>
                      <a:pt x="102" y="96"/>
                      <a:pt x="96" y="89"/>
                      <a:pt x="104" y="77"/>
                    </a:cubicBezTo>
                    <a:cubicBezTo>
                      <a:pt x="116" y="63"/>
                      <a:pt x="131" y="49"/>
                      <a:pt x="142" y="36"/>
                    </a:cubicBezTo>
                    <a:cubicBezTo>
                      <a:pt x="141" y="36"/>
                      <a:pt x="141" y="36"/>
                      <a:pt x="141" y="36"/>
                    </a:cubicBezTo>
                    <a:cubicBezTo>
                      <a:pt x="145" y="31"/>
                      <a:pt x="146" y="27"/>
                      <a:pt x="150" y="24"/>
                    </a:cubicBezTo>
                    <a:cubicBezTo>
                      <a:pt x="161" y="32"/>
                      <a:pt x="172" y="35"/>
                      <a:pt x="187" y="35"/>
                    </a:cubicBezTo>
                    <a:cubicBezTo>
                      <a:pt x="197" y="35"/>
                      <a:pt x="198" y="29"/>
                      <a:pt x="204" y="27"/>
                    </a:cubicBezTo>
                    <a:cubicBezTo>
                      <a:pt x="221" y="18"/>
                      <a:pt x="254" y="6"/>
                      <a:pt x="273" y="6"/>
                    </a:cubicBezTo>
                    <a:cubicBezTo>
                      <a:pt x="280" y="6"/>
                      <a:pt x="285" y="10"/>
                      <a:pt x="289" y="10"/>
                    </a:cubicBezTo>
                    <a:cubicBezTo>
                      <a:pt x="294" y="10"/>
                      <a:pt x="301" y="4"/>
                      <a:pt x="307" y="4"/>
                    </a:cubicBezTo>
                    <a:cubicBezTo>
                      <a:pt x="313" y="4"/>
                      <a:pt x="316" y="7"/>
                      <a:pt x="321" y="7"/>
                    </a:cubicBezTo>
                    <a:cubicBezTo>
                      <a:pt x="329" y="7"/>
                      <a:pt x="330" y="0"/>
                      <a:pt x="338" y="0"/>
                    </a:cubicBezTo>
                    <a:cubicBezTo>
                      <a:pt x="347" y="0"/>
                      <a:pt x="344" y="8"/>
                      <a:pt x="351" y="8"/>
                    </a:cubicBezTo>
                    <a:cubicBezTo>
                      <a:pt x="354" y="8"/>
                      <a:pt x="355" y="6"/>
                      <a:pt x="358" y="6"/>
                    </a:cubicBezTo>
                    <a:cubicBezTo>
                      <a:pt x="358" y="12"/>
                      <a:pt x="351" y="11"/>
                      <a:pt x="351" y="17"/>
                    </a:cubicBezTo>
                    <a:cubicBezTo>
                      <a:pt x="351" y="21"/>
                      <a:pt x="357" y="23"/>
                      <a:pt x="357" y="27"/>
                    </a:cubicBezTo>
                    <a:cubicBezTo>
                      <a:pt x="357" y="33"/>
                      <a:pt x="351" y="37"/>
                      <a:pt x="351" y="44"/>
                    </a:cubicBezTo>
                    <a:cubicBezTo>
                      <a:pt x="351" y="55"/>
                      <a:pt x="363" y="64"/>
                      <a:pt x="371" y="64"/>
                    </a:cubicBezTo>
                    <a:cubicBezTo>
                      <a:pt x="377" y="64"/>
                      <a:pt x="380" y="64"/>
                      <a:pt x="384" y="64"/>
                    </a:cubicBezTo>
                    <a:cubicBezTo>
                      <a:pt x="412" y="64"/>
                      <a:pt x="423" y="100"/>
                      <a:pt x="455" y="100"/>
                    </a:cubicBezTo>
                    <a:cubicBezTo>
                      <a:pt x="459" y="100"/>
                      <a:pt x="464" y="95"/>
                      <a:pt x="464" y="93"/>
                    </a:cubicBezTo>
                    <a:cubicBezTo>
                      <a:pt x="464" y="90"/>
                      <a:pt x="464" y="87"/>
                      <a:pt x="464" y="84"/>
                    </a:cubicBezTo>
                    <a:cubicBezTo>
                      <a:pt x="464" y="70"/>
                      <a:pt x="475" y="70"/>
                      <a:pt x="488" y="66"/>
                    </a:cubicBezTo>
                    <a:lnTo>
                      <a:pt x="490" y="6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  <p:grpSp>
          <p:nvGrpSpPr>
            <p:cNvPr id="5" name="Group 274"/>
            <p:cNvGrpSpPr/>
            <p:nvPr/>
          </p:nvGrpSpPr>
          <p:grpSpPr>
            <a:xfrm>
              <a:off x="1945621" y="2801220"/>
              <a:ext cx="759070" cy="1225954"/>
              <a:chOff x="3030538" y="2674938"/>
              <a:chExt cx="779463" cy="1258888"/>
            </a:xfrm>
            <a:grpFill/>
          </p:grpSpPr>
          <p:sp>
            <p:nvSpPr>
              <p:cNvPr id="445" name="Freeform 22"/>
              <p:cNvSpPr/>
              <p:nvPr/>
            </p:nvSpPr>
            <p:spPr bwMode="auto">
              <a:xfrm>
                <a:off x="3541713" y="2881313"/>
                <a:ext cx="39688" cy="317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20" y="4"/>
                  </a:cxn>
                  <a:cxn ang="0">
                    <a:pos x="27" y="5"/>
                  </a:cxn>
                  <a:cxn ang="0">
                    <a:pos x="30" y="9"/>
                  </a:cxn>
                  <a:cxn ang="0">
                    <a:pos x="18" y="23"/>
                  </a:cxn>
                  <a:cxn ang="0">
                    <a:pos x="0" y="11"/>
                  </a:cxn>
                  <a:cxn ang="0">
                    <a:pos x="9" y="0"/>
                  </a:cxn>
                  <a:cxn ang="0">
                    <a:pos x="10" y="0"/>
                  </a:cxn>
                </a:cxnLst>
                <a:rect l="0" t="0" r="r" b="b"/>
                <a:pathLst>
                  <a:path w="30" h="23">
                    <a:moveTo>
                      <a:pt x="10" y="0"/>
                    </a:moveTo>
                    <a:cubicBezTo>
                      <a:pt x="13" y="1"/>
                      <a:pt x="16" y="4"/>
                      <a:pt x="20" y="4"/>
                    </a:cubicBezTo>
                    <a:cubicBezTo>
                      <a:pt x="21" y="9"/>
                      <a:pt x="25" y="5"/>
                      <a:pt x="27" y="5"/>
                    </a:cubicBezTo>
                    <a:cubicBezTo>
                      <a:pt x="29" y="5"/>
                      <a:pt x="30" y="8"/>
                      <a:pt x="30" y="9"/>
                    </a:cubicBezTo>
                    <a:cubicBezTo>
                      <a:pt x="30" y="12"/>
                      <a:pt x="23" y="23"/>
                      <a:pt x="18" y="23"/>
                    </a:cubicBezTo>
                    <a:cubicBezTo>
                      <a:pt x="11" y="23"/>
                      <a:pt x="0" y="15"/>
                      <a:pt x="0" y="11"/>
                    </a:cubicBezTo>
                    <a:cubicBezTo>
                      <a:pt x="0" y="4"/>
                      <a:pt x="3" y="0"/>
                      <a:pt x="9" y="0"/>
                    </a:cubicBezTo>
                    <a:cubicBezTo>
                      <a:pt x="9" y="0"/>
                      <a:pt x="10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46" name="Freeform 23"/>
              <p:cNvSpPr/>
              <p:nvPr/>
            </p:nvSpPr>
            <p:spPr bwMode="auto">
              <a:xfrm>
                <a:off x="3030538" y="2674938"/>
                <a:ext cx="779463" cy="1258888"/>
              </a:xfrm>
              <a:custGeom>
                <a:avLst/>
                <a:gdLst/>
                <a:ahLst/>
                <a:cxnLst>
                  <a:cxn ang="0">
                    <a:pos x="46" y="91"/>
                  </a:cxn>
                  <a:cxn ang="0">
                    <a:pos x="51" y="51"/>
                  </a:cxn>
                  <a:cxn ang="0">
                    <a:pos x="59" y="46"/>
                  </a:cxn>
                  <a:cxn ang="0">
                    <a:pos x="82" y="18"/>
                  </a:cxn>
                  <a:cxn ang="0">
                    <a:pos x="128" y="6"/>
                  </a:cxn>
                  <a:cxn ang="0">
                    <a:pos x="126" y="42"/>
                  </a:cxn>
                  <a:cxn ang="0">
                    <a:pos x="136" y="13"/>
                  </a:cxn>
                  <a:cxn ang="0">
                    <a:pos x="146" y="5"/>
                  </a:cxn>
                  <a:cxn ang="0">
                    <a:pos x="194" y="24"/>
                  </a:cxn>
                  <a:cxn ang="0">
                    <a:pos x="227" y="20"/>
                  </a:cxn>
                  <a:cxn ang="0">
                    <a:pos x="233" y="26"/>
                  </a:cxn>
                  <a:cxn ang="0">
                    <a:pos x="270" y="50"/>
                  </a:cxn>
                  <a:cxn ang="0">
                    <a:pos x="328" y="84"/>
                  </a:cxn>
                  <a:cxn ang="0">
                    <a:pos x="354" y="89"/>
                  </a:cxn>
                  <a:cxn ang="0">
                    <a:pos x="389" y="130"/>
                  </a:cxn>
                  <a:cxn ang="0">
                    <a:pos x="383" y="170"/>
                  </a:cxn>
                  <a:cxn ang="0">
                    <a:pos x="403" y="185"/>
                  </a:cxn>
                  <a:cxn ang="0">
                    <a:pos x="454" y="175"/>
                  </a:cxn>
                  <a:cxn ang="0">
                    <a:pos x="467" y="191"/>
                  </a:cxn>
                  <a:cxn ang="0">
                    <a:pos x="513" y="191"/>
                  </a:cxn>
                  <a:cxn ang="0">
                    <a:pos x="575" y="220"/>
                  </a:cxn>
                  <a:cxn ang="0">
                    <a:pos x="549" y="310"/>
                  </a:cxn>
                  <a:cxn ang="0">
                    <a:pos x="532" y="374"/>
                  </a:cxn>
                  <a:cxn ang="0">
                    <a:pos x="522" y="405"/>
                  </a:cxn>
                  <a:cxn ang="0">
                    <a:pos x="485" y="449"/>
                  </a:cxn>
                  <a:cxn ang="0">
                    <a:pos x="429" y="474"/>
                  </a:cxn>
                  <a:cxn ang="0">
                    <a:pos x="412" y="524"/>
                  </a:cxn>
                  <a:cxn ang="0">
                    <a:pos x="388" y="559"/>
                  </a:cxn>
                  <a:cxn ang="0">
                    <a:pos x="311" y="614"/>
                  </a:cxn>
                  <a:cxn ang="0">
                    <a:pos x="297" y="619"/>
                  </a:cxn>
                  <a:cxn ang="0">
                    <a:pos x="308" y="654"/>
                  </a:cxn>
                  <a:cxn ang="0">
                    <a:pos x="244" y="677"/>
                  </a:cxn>
                  <a:cxn ang="0">
                    <a:pos x="240" y="707"/>
                  </a:cxn>
                  <a:cxn ang="0">
                    <a:pos x="205" y="711"/>
                  </a:cxn>
                  <a:cxn ang="0">
                    <a:pos x="225" y="730"/>
                  </a:cxn>
                  <a:cxn ang="0">
                    <a:pos x="214" y="739"/>
                  </a:cxn>
                  <a:cxn ang="0">
                    <a:pos x="178" y="787"/>
                  </a:cxn>
                  <a:cxn ang="0">
                    <a:pos x="176" y="846"/>
                  </a:cxn>
                  <a:cxn ang="0">
                    <a:pos x="161" y="884"/>
                  </a:cxn>
                  <a:cxn ang="0">
                    <a:pos x="200" y="935"/>
                  </a:cxn>
                  <a:cxn ang="0">
                    <a:pos x="169" y="945"/>
                  </a:cxn>
                  <a:cxn ang="0">
                    <a:pos x="127" y="921"/>
                  </a:cxn>
                  <a:cxn ang="0">
                    <a:pos x="92" y="903"/>
                  </a:cxn>
                  <a:cxn ang="0">
                    <a:pos x="93" y="889"/>
                  </a:cxn>
                  <a:cxn ang="0">
                    <a:pos x="84" y="857"/>
                  </a:cxn>
                  <a:cxn ang="0">
                    <a:pos x="82" y="791"/>
                  </a:cxn>
                  <a:cxn ang="0">
                    <a:pos x="86" y="782"/>
                  </a:cxn>
                  <a:cxn ang="0">
                    <a:pos x="112" y="718"/>
                  </a:cxn>
                  <a:cxn ang="0">
                    <a:pos x="95" y="708"/>
                  </a:cxn>
                  <a:cxn ang="0">
                    <a:pos x="102" y="680"/>
                  </a:cxn>
                  <a:cxn ang="0">
                    <a:pos x="114" y="626"/>
                  </a:cxn>
                  <a:cxn ang="0">
                    <a:pos x="124" y="562"/>
                  </a:cxn>
                  <a:cxn ang="0">
                    <a:pos x="136" y="494"/>
                  </a:cxn>
                  <a:cxn ang="0">
                    <a:pos x="143" y="434"/>
                  </a:cxn>
                  <a:cxn ang="0">
                    <a:pos x="104" y="370"/>
                  </a:cxn>
                  <a:cxn ang="0">
                    <a:pos x="62" y="330"/>
                  </a:cxn>
                  <a:cxn ang="0">
                    <a:pos x="28" y="261"/>
                  </a:cxn>
                  <a:cxn ang="0">
                    <a:pos x="11" y="242"/>
                  </a:cxn>
                  <a:cxn ang="0">
                    <a:pos x="18" y="191"/>
                  </a:cxn>
                  <a:cxn ang="0">
                    <a:pos x="14" y="148"/>
                  </a:cxn>
                  <a:cxn ang="0">
                    <a:pos x="47" y="106"/>
                  </a:cxn>
                </a:cxnLst>
                <a:rect l="0" t="0" r="r" b="b"/>
                <a:pathLst>
                  <a:path w="586" h="945">
                    <a:moveTo>
                      <a:pt x="49" y="103"/>
                    </a:moveTo>
                    <a:cubicBezTo>
                      <a:pt x="49" y="102"/>
                      <a:pt x="49" y="101"/>
                      <a:pt x="49" y="100"/>
                    </a:cubicBezTo>
                    <a:cubicBezTo>
                      <a:pt x="49" y="97"/>
                      <a:pt x="46" y="94"/>
                      <a:pt x="46" y="91"/>
                    </a:cubicBezTo>
                    <a:cubicBezTo>
                      <a:pt x="46" y="85"/>
                      <a:pt x="48" y="84"/>
                      <a:pt x="48" y="79"/>
                    </a:cubicBezTo>
                    <a:cubicBezTo>
                      <a:pt x="48" y="70"/>
                      <a:pt x="40" y="71"/>
                      <a:pt x="40" y="63"/>
                    </a:cubicBezTo>
                    <a:cubicBezTo>
                      <a:pt x="40" y="57"/>
                      <a:pt x="49" y="55"/>
                      <a:pt x="51" y="51"/>
                    </a:cubicBezTo>
                    <a:cubicBezTo>
                      <a:pt x="55" y="52"/>
                      <a:pt x="53" y="52"/>
                      <a:pt x="57" y="51"/>
                    </a:cubicBezTo>
                    <a:cubicBezTo>
                      <a:pt x="57" y="50"/>
                      <a:pt x="57" y="49"/>
                      <a:pt x="57" y="48"/>
                    </a:cubicBezTo>
                    <a:cubicBezTo>
                      <a:pt x="57" y="48"/>
                      <a:pt x="58" y="46"/>
                      <a:pt x="59" y="46"/>
                    </a:cubicBezTo>
                    <a:cubicBezTo>
                      <a:pt x="59" y="42"/>
                      <a:pt x="64" y="40"/>
                      <a:pt x="66" y="39"/>
                    </a:cubicBezTo>
                    <a:cubicBezTo>
                      <a:pt x="69" y="37"/>
                      <a:pt x="69" y="31"/>
                      <a:pt x="70" y="28"/>
                    </a:cubicBezTo>
                    <a:cubicBezTo>
                      <a:pt x="72" y="21"/>
                      <a:pt x="76" y="19"/>
                      <a:pt x="82" y="18"/>
                    </a:cubicBezTo>
                    <a:cubicBezTo>
                      <a:pt x="93" y="14"/>
                      <a:pt x="100" y="12"/>
                      <a:pt x="111" y="9"/>
                    </a:cubicBezTo>
                    <a:cubicBezTo>
                      <a:pt x="117" y="7"/>
                      <a:pt x="118" y="0"/>
                      <a:pt x="124" y="0"/>
                    </a:cubicBezTo>
                    <a:cubicBezTo>
                      <a:pt x="126" y="0"/>
                      <a:pt x="128" y="5"/>
                      <a:pt x="128" y="6"/>
                    </a:cubicBezTo>
                    <a:cubicBezTo>
                      <a:pt x="128" y="9"/>
                      <a:pt x="125" y="11"/>
                      <a:pt x="123" y="11"/>
                    </a:cubicBezTo>
                    <a:cubicBezTo>
                      <a:pt x="122" y="18"/>
                      <a:pt x="119" y="25"/>
                      <a:pt x="119" y="29"/>
                    </a:cubicBezTo>
                    <a:cubicBezTo>
                      <a:pt x="119" y="34"/>
                      <a:pt x="122" y="42"/>
                      <a:pt x="126" y="42"/>
                    </a:cubicBezTo>
                    <a:cubicBezTo>
                      <a:pt x="128" y="42"/>
                      <a:pt x="131" y="37"/>
                      <a:pt x="131" y="35"/>
                    </a:cubicBezTo>
                    <a:cubicBezTo>
                      <a:pt x="131" y="30"/>
                      <a:pt x="125" y="27"/>
                      <a:pt x="125" y="21"/>
                    </a:cubicBezTo>
                    <a:cubicBezTo>
                      <a:pt x="125" y="15"/>
                      <a:pt x="132" y="16"/>
                      <a:pt x="136" y="13"/>
                    </a:cubicBezTo>
                    <a:cubicBezTo>
                      <a:pt x="147" y="13"/>
                      <a:pt x="147" y="13"/>
                      <a:pt x="147" y="13"/>
                    </a:cubicBezTo>
                    <a:cubicBezTo>
                      <a:pt x="145" y="8"/>
                      <a:pt x="139" y="10"/>
                      <a:pt x="139" y="5"/>
                    </a:cubicBezTo>
                    <a:cubicBezTo>
                      <a:pt x="146" y="5"/>
                      <a:pt x="146" y="5"/>
                      <a:pt x="146" y="5"/>
                    </a:cubicBezTo>
                    <a:cubicBezTo>
                      <a:pt x="148" y="12"/>
                      <a:pt x="158" y="14"/>
                      <a:pt x="165" y="16"/>
                    </a:cubicBezTo>
                    <a:cubicBezTo>
                      <a:pt x="165" y="20"/>
                      <a:pt x="167" y="23"/>
                      <a:pt x="170" y="24"/>
                    </a:cubicBezTo>
                    <a:cubicBezTo>
                      <a:pt x="177" y="24"/>
                      <a:pt x="190" y="24"/>
                      <a:pt x="194" y="24"/>
                    </a:cubicBezTo>
                    <a:cubicBezTo>
                      <a:pt x="194" y="28"/>
                      <a:pt x="199" y="29"/>
                      <a:pt x="203" y="29"/>
                    </a:cubicBezTo>
                    <a:cubicBezTo>
                      <a:pt x="209" y="28"/>
                      <a:pt x="214" y="28"/>
                      <a:pt x="216" y="22"/>
                    </a:cubicBezTo>
                    <a:cubicBezTo>
                      <a:pt x="217" y="21"/>
                      <a:pt x="226" y="21"/>
                      <a:pt x="227" y="20"/>
                    </a:cubicBezTo>
                    <a:cubicBezTo>
                      <a:pt x="232" y="20"/>
                      <a:pt x="240" y="21"/>
                      <a:pt x="240" y="21"/>
                    </a:cubicBezTo>
                    <a:cubicBezTo>
                      <a:pt x="238" y="23"/>
                      <a:pt x="234" y="23"/>
                      <a:pt x="233" y="22"/>
                    </a:cubicBezTo>
                    <a:cubicBezTo>
                      <a:pt x="233" y="26"/>
                      <a:pt x="233" y="26"/>
                      <a:pt x="233" y="26"/>
                    </a:cubicBezTo>
                    <a:cubicBezTo>
                      <a:pt x="236" y="32"/>
                      <a:pt x="245" y="33"/>
                      <a:pt x="252" y="36"/>
                    </a:cubicBezTo>
                    <a:cubicBezTo>
                      <a:pt x="258" y="37"/>
                      <a:pt x="256" y="44"/>
                      <a:pt x="258" y="50"/>
                    </a:cubicBezTo>
                    <a:cubicBezTo>
                      <a:pt x="270" y="50"/>
                      <a:pt x="270" y="50"/>
                      <a:pt x="270" y="50"/>
                    </a:cubicBezTo>
                    <a:cubicBezTo>
                      <a:pt x="279" y="58"/>
                      <a:pt x="283" y="57"/>
                      <a:pt x="288" y="68"/>
                    </a:cubicBezTo>
                    <a:cubicBezTo>
                      <a:pt x="289" y="70"/>
                      <a:pt x="293" y="70"/>
                      <a:pt x="295" y="70"/>
                    </a:cubicBezTo>
                    <a:cubicBezTo>
                      <a:pt x="298" y="83"/>
                      <a:pt x="316" y="81"/>
                      <a:pt x="328" y="84"/>
                    </a:cubicBezTo>
                    <a:cubicBezTo>
                      <a:pt x="340" y="84"/>
                      <a:pt x="340" y="84"/>
                      <a:pt x="340" y="84"/>
                    </a:cubicBezTo>
                    <a:cubicBezTo>
                      <a:pt x="343" y="85"/>
                      <a:pt x="350" y="89"/>
                      <a:pt x="354" y="89"/>
                    </a:cubicBezTo>
                    <a:cubicBezTo>
                      <a:pt x="354" y="89"/>
                      <a:pt x="354" y="89"/>
                      <a:pt x="354" y="89"/>
                    </a:cubicBezTo>
                    <a:cubicBezTo>
                      <a:pt x="355" y="89"/>
                      <a:pt x="356" y="89"/>
                      <a:pt x="357" y="89"/>
                    </a:cubicBezTo>
                    <a:cubicBezTo>
                      <a:pt x="364" y="89"/>
                      <a:pt x="373" y="104"/>
                      <a:pt x="381" y="106"/>
                    </a:cubicBezTo>
                    <a:cubicBezTo>
                      <a:pt x="381" y="111"/>
                      <a:pt x="386" y="125"/>
                      <a:pt x="389" y="130"/>
                    </a:cubicBezTo>
                    <a:cubicBezTo>
                      <a:pt x="391" y="134"/>
                      <a:pt x="397" y="134"/>
                      <a:pt x="397" y="139"/>
                    </a:cubicBezTo>
                    <a:cubicBezTo>
                      <a:pt x="390" y="148"/>
                      <a:pt x="377" y="152"/>
                      <a:pt x="377" y="165"/>
                    </a:cubicBezTo>
                    <a:cubicBezTo>
                      <a:pt x="377" y="170"/>
                      <a:pt x="381" y="169"/>
                      <a:pt x="383" y="170"/>
                    </a:cubicBezTo>
                    <a:cubicBezTo>
                      <a:pt x="387" y="172"/>
                      <a:pt x="390" y="176"/>
                      <a:pt x="390" y="180"/>
                    </a:cubicBezTo>
                    <a:cubicBezTo>
                      <a:pt x="401" y="180"/>
                      <a:pt x="401" y="180"/>
                      <a:pt x="401" y="180"/>
                    </a:cubicBezTo>
                    <a:cubicBezTo>
                      <a:pt x="401" y="182"/>
                      <a:pt x="402" y="185"/>
                      <a:pt x="403" y="185"/>
                    </a:cubicBezTo>
                    <a:cubicBezTo>
                      <a:pt x="405" y="185"/>
                      <a:pt x="407" y="182"/>
                      <a:pt x="408" y="180"/>
                    </a:cubicBezTo>
                    <a:cubicBezTo>
                      <a:pt x="413" y="173"/>
                      <a:pt x="418" y="164"/>
                      <a:pt x="425" y="164"/>
                    </a:cubicBezTo>
                    <a:cubicBezTo>
                      <a:pt x="433" y="164"/>
                      <a:pt x="449" y="172"/>
                      <a:pt x="454" y="175"/>
                    </a:cubicBezTo>
                    <a:cubicBezTo>
                      <a:pt x="458" y="178"/>
                      <a:pt x="462" y="177"/>
                      <a:pt x="463" y="180"/>
                    </a:cubicBezTo>
                    <a:cubicBezTo>
                      <a:pt x="464" y="184"/>
                      <a:pt x="464" y="187"/>
                      <a:pt x="464" y="191"/>
                    </a:cubicBezTo>
                    <a:cubicBezTo>
                      <a:pt x="467" y="191"/>
                      <a:pt x="467" y="191"/>
                      <a:pt x="467" y="191"/>
                    </a:cubicBezTo>
                    <a:cubicBezTo>
                      <a:pt x="471" y="190"/>
                      <a:pt x="472" y="186"/>
                      <a:pt x="476" y="186"/>
                    </a:cubicBezTo>
                    <a:cubicBezTo>
                      <a:pt x="486" y="186"/>
                      <a:pt x="487" y="194"/>
                      <a:pt x="496" y="194"/>
                    </a:cubicBezTo>
                    <a:cubicBezTo>
                      <a:pt x="513" y="191"/>
                      <a:pt x="513" y="191"/>
                      <a:pt x="513" y="191"/>
                    </a:cubicBezTo>
                    <a:cubicBezTo>
                      <a:pt x="521" y="193"/>
                      <a:pt x="529" y="196"/>
                      <a:pt x="534" y="198"/>
                    </a:cubicBezTo>
                    <a:cubicBezTo>
                      <a:pt x="538" y="205"/>
                      <a:pt x="551" y="217"/>
                      <a:pt x="558" y="220"/>
                    </a:cubicBezTo>
                    <a:cubicBezTo>
                      <a:pt x="565" y="221"/>
                      <a:pt x="569" y="219"/>
                      <a:pt x="575" y="220"/>
                    </a:cubicBezTo>
                    <a:cubicBezTo>
                      <a:pt x="584" y="223"/>
                      <a:pt x="586" y="232"/>
                      <a:pt x="586" y="242"/>
                    </a:cubicBezTo>
                    <a:cubicBezTo>
                      <a:pt x="586" y="274"/>
                      <a:pt x="568" y="283"/>
                      <a:pt x="556" y="301"/>
                    </a:cubicBezTo>
                    <a:cubicBezTo>
                      <a:pt x="553" y="305"/>
                      <a:pt x="551" y="306"/>
                      <a:pt x="549" y="310"/>
                    </a:cubicBezTo>
                    <a:cubicBezTo>
                      <a:pt x="544" y="317"/>
                      <a:pt x="540" y="317"/>
                      <a:pt x="535" y="322"/>
                    </a:cubicBezTo>
                    <a:cubicBezTo>
                      <a:pt x="529" y="328"/>
                      <a:pt x="535" y="343"/>
                      <a:pt x="535" y="353"/>
                    </a:cubicBezTo>
                    <a:cubicBezTo>
                      <a:pt x="535" y="361"/>
                      <a:pt x="532" y="369"/>
                      <a:pt x="532" y="374"/>
                    </a:cubicBezTo>
                    <a:cubicBezTo>
                      <a:pt x="532" y="377"/>
                      <a:pt x="530" y="378"/>
                      <a:pt x="530" y="380"/>
                    </a:cubicBezTo>
                    <a:cubicBezTo>
                      <a:pt x="528" y="382"/>
                      <a:pt x="524" y="386"/>
                      <a:pt x="524" y="390"/>
                    </a:cubicBezTo>
                    <a:cubicBezTo>
                      <a:pt x="524" y="394"/>
                      <a:pt x="523" y="403"/>
                      <a:pt x="522" y="405"/>
                    </a:cubicBezTo>
                    <a:cubicBezTo>
                      <a:pt x="515" y="415"/>
                      <a:pt x="513" y="419"/>
                      <a:pt x="506" y="428"/>
                    </a:cubicBezTo>
                    <a:cubicBezTo>
                      <a:pt x="505" y="431"/>
                      <a:pt x="505" y="436"/>
                      <a:pt x="504" y="438"/>
                    </a:cubicBezTo>
                    <a:cubicBezTo>
                      <a:pt x="502" y="443"/>
                      <a:pt x="492" y="449"/>
                      <a:pt x="485" y="449"/>
                    </a:cubicBezTo>
                    <a:cubicBezTo>
                      <a:pt x="476" y="449"/>
                      <a:pt x="470" y="449"/>
                      <a:pt x="463" y="452"/>
                    </a:cubicBezTo>
                    <a:cubicBezTo>
                      <a:pt x="461" y="453"/>
                      <a:pt x="460" y="455"/>
                      <a:pt x="459" y="457"/>
                    </a:cubicBezTo>
                    <a:cubicBezTo>
                      <a:pt x="448" y="467"/>
                      <a:pt x="437" y="461"/>
                      <a:pt x="429" y="474"/>
                    </a:cubicBezTo>
                    <a:cubicBezTo>
                      <a:pt x="426" y="479"/>
                      <a:pt x="420" y="479"/>
                      <a:pt x="416" y="483"/>
                    </a:cubicBezTo>
                    <a:cubicBezTo>
                      <a:pt x="411" y="489"/>
                      <a:pt x="412" y="495"/>
                      <a:pt x="412" y="503"/>
                    </a:cubicBezTo>
                    <a:cubicBezTo>
                      <a:pt x="412" y="524"/>
                      <a:pt x="412" y="524"/>
                      <a:pt x="412" y="524"/>
                    </a:cubicBezTo>
                    <a:cubicBezTo>
                      <a:pt x="403" y="528"/>
                      <a:pt x="398" y="536"/>
                      <a:pt x="394" y="545"/>
                    </a:cubicBezTo>
                    <a:cubicBezTo>
                      <a:pt x="394" y="545"/>
                      <a:pt x="394" y="545"/>
                      <a:pt x="394" y="545"/>
                    </a:cubicBezTo>
                    <a:cubicBezTo>
                      <a:pt x="391" y="550"/>
                      <a:pt x="391" y="553"/>
                      <a:pt x="388" y="559"/>
                    </a:cubicBezTo>
                    <a:cubicBezTo>
                      <a:pt x="380" y="571"/>
                      <a:pt x="371" y="572"/>
                      <a:pt x="364" y="584"/>
                    </a:cubicBezTo>
                    <a:cubicBezTo>
                      <a:pt x="355" y="597"/>
                      <a:pt x="351" y="619"/>
                      <a:pt x="331" y="619"/>
                    </a:cubicBezTo>
                    <a:cubicBezTo>
                      <a:pt x="324" y="619"/>
                      <a:pt x="314" y="614"/>
                      <a:pt x="311" y="614"/>
                    </a:cubicBezTo>
                    <a:cubicBezTo>
                      <a:pt x="305" y="614"/>
                      <a:pt x="299" y="609"/>
                      <a:pt x="293" y="609"/>
                    </a:cubicBezTo>
                    <a:cubicBezTo>
                      <a:pt x="291" y="609"/>
                      <a:pt x="289" y="610"/>
                      <a:pt x="289" y="611"/>
                    </a:cubicBezTo>
                    <a:cubicBezTo>
                      <a:pt x="289" y="615"/>
                      <a:pt x="296" y="617"/>
                      <a:pt x="297" y="619"/>
                    </a:cubicBezTo>
                    <a:cubicBezTo>
                      <a:pt x="300" y="622"/>
                      <a:pt x="300" y="627"/>
                      <a:pt x="302" y="632"/>
                    </a:cubicBezTo>
                    <a:cubicBezTo>
                      <a:pt x="304" y="637"/>
                      <a:pt x="311" y="637"/>
                      <a:pt x="311" y="642"/>
                    </a:cubicBezTo>
                    <a:cubicBezTo>
                      <a:pt x="311" y="647"/>
                      <a:pt x="311" y="650"/>
                      <a:pt x="308" y="654"/>
                    </a:cubicBezTo>
                    <a:cubicBezTo>
                      <a:pt x="304" y="660"/>
                      <a:pt x="301" y="663"/>
                      <a:pt x="297" y="667"/>
                    </a:cubicBezTo>
                    <a:cubicBezTo>
                      <a:pt x="289" y="675"/>
                      <a:pt x="280" y="673"/>
                      <a:pt x="270" y="676"/>
                    </a:cubicBezTo>
                    <a:cubicBezTo>
                      <a:pt x="263" y="678"/>
                      <a:pt x="248" y="673"/>
                      <a:pt x="244" y="677"/>
                    </a:cubicBezTo>
                    <a:cubicBezTo>
                      <a:pt x="238" y="683"/>
                      <a:pt x="243" y="696"/>
                      <a:pt x="240" y="703"/>
                    </a:cubicBezTo>
                    <a:cubicBezTo>
                      <a:pt x="240" y="702"/>
                      <a:pt x="240" y="702"/>
                      <a:pt x="240" y="702"/>
                    </a:cubicBezTo>
                    <a:cubicBezTo>
                      <a:pt x="240" y="703"/>
                      <a:pt x="240" y="706"/>
                      <a:pt x="240" y="707"/>
                    </a:cubicBezTo>
                    <a:cubicBezTo>
                      <a:pt x="240" y="709"/>
                      <a:pt x="233" y="712"/>
                      <a:pt x="229" y="712"/>
                    </a:cubicBezTo>
                    <a:cubicBezTo>
                      <a:pt x="220" y="712"/>
                      <a:pt x="218" y="706"/>
                      <a:pt x="210" y="706"/>
                    </a:cubicBezTo>
                    <a:cubicBezTo>
                      <a:pt x="207" y="706"/>
                      <a:pt x="205" y="709"/>
                      <a:pt x="205" y="711"/>
                    </a:cubicBezTo>
                    <a:cubicBezTo>
                      <a:pt x="205" y="717"/>
                      <a:pt x="211" y="729"/>
                      <a:pt x="214" y="729"/>
                    </a:cubicBezTo>
                    <a:cubicBezTo>
                      <a:pt x="217" y="729"/>
                      <a:pt x="219" y="726"/>
                      <a:pt x="221" y="726"/>
                    </a:cubicBezTo>
                    <a:cubicBezTo>
                      <a:pt x="222" y="728"/>
                      <a:pt x="225" y="728"/>
                      <a:pt x="225" y="730"/>
                    </a:cubicBezTo>
                    <a:cubicBezTo>
                      <a:pt x="225" y="733"/>
                      <a:pt x="221" y="736"/>
                      <a:pt x="220" y="736"/>
                    </a:cubicBezTo>
                    <a:cubicBezTo>
                      <a:pt x="215" y="736"/>
                      <a:pt x="213" y="732"/>
                      <a:pt x="209" y="732"/>
                    </a:cubicBezTo>
                    <a:cubicBezTo>
                      <a:pt x="209" y="737"/>
                      <a:pt x="211" y="738"/>
                      <a:pt x="214" y="739"/>
                    </a:cubicBezTo>
                    <a:cubicBezTo>
                      <a:pt x="206" y="747"/>
                      <a:pt x="206" y="755"/>
                      <a:pt x="203" y="766"/>
                    </a:cubicBezTo>
                    <a:cubicBezTo>
                      <a:pt x="202" y="770"/>
                      <a:pt x="194" y="771"/>
                      <a:pt x="191" y="771"/>
                    </a:cubicBezTo>
                    <a:cubicBezTo>
                      <a:pt x="184" y="773"/>
                      <a:pt x="178" y="779"/>
                      <a:pt x="178" y="787"/>
                    </a:cubicBezTo>
                    <a:cubicBezTo>
                      <a:pt x="178" y="804"/>
                      <a:pt x="198" y="798"/>
                      <a:pt x="198" y="811"/>
                    </a:cubicBezTo>
                    <a:cubicBezTo>
                      <a:pt x="198" y="824"/>
                      <a:pt x="187" y="825"/>
                      <a:pt x="181" y="831"/>
                    </a:cubicBezTo>
                    <a:cubicBezTo>
                      <a:pt x="177" y="835"/>
                      <a:pt x="178" y="841"/>
                      <a:pt x="176" y="846"/>
                    </a:cubicBezTo>
                    <a:cubicBezTo>
                      <a:pt x="173" y="852"/>
                      <a:pt x="166" y="850"/>
                      <a:pt x="162" y="854"/>
                    </a:cubicBezTo>
                    <a:cubicBezTo>
                      <a:pt x="156" y="859"/>
                      <a:pt x="154" y="865"/>
                      <a:pt x="154" y="874"/>
                    </a:cubicBezTo>
                    <a:cubicBezTo>
                      <a:pt x="154" y="878"/>
                      <a:pt x="158" y="883"/>
                      <a:pt x="161" y="884"/>
                    </a:cubicBezTo>
                    <a:cubicBezTo>
                      <a:pt x="169" y="888"/>
                      <a:pt x="168" y="908"/>
                      <a:pt x="174" y="914"/>
                    </a:cubicBezTo>
                    <a:cubicBezTo>
                      <a:pt x="184" y="924"/>
                      <a:pt x="196" y="928"/>
                      <a:pt x="207" y="934"/>
                    </a:cubicBezTo>
                    <a:cubicBezTo>
                      <a:pt x="206" y="936"/>
                      <a:pt x="203" y="935"/>
                      <a:pt x="200" y="935"/>
                    </a:cubicBezTo>
                    <a:cubicBezTo>
                      <a:pt x="194" y="935"/>
                      <a:pt x="183" y="943"/>
                      <a:pt x="179" y="943"/>
                    </a:cubicBezTo>
                    <a:cubicBezTo>
                      <a:pt x="176" y="943"/>
                      <a:pt x="176" y="943"/>
                      <a:pt x="174" y="943"/>
                    </a:cubicBezTo>
                    <a:cubicBezTo>
                      <a:pt x="173" y="943"/>
                      <a:pt x="171" y="945"/>
                      <a:pt x="169" y="945"/>
                    </a:cubicBezTo>
                    <a:cubicBezTo>
                      <a:pt x="165" y="945"/>
                      <a:pt x="162" y="945"/>
                      <a:pt x="157" y="945"/>
                    </a:cubicBezTo>
                    <a:cubicBezTo>
                      <a:pt x="147" y="945"/>
                      <a:pt x="151" y="933"/>
                      <a:pt x="143" y="931"/>
                    </a:cubicBezTo>
                    <a:cubicBezTo>
                      <a:pt x="137" y="929"/>
                      <a:pt x="127" y="929"/>
                      <a:pt x="127" y="921"/>
                    </a:cubicBezTo>
                    <a:cubicBezTo>
                      <a:pt x="124" y="921"/>
                      <a:pt x="122" y="921"/>
                      <a:pt x="119" y="921"/>
                    </a:cubicBezTo>
                    <a:cubicBezTo>
                      <a:pt x="115" y="921"/>
                      <a:pt x="114" y="917"/>
                      <a:pt x="114" y="915"/>
                    </a:cubicBezTo>
                    <a:cubicBezTo>
                      <a:pt x="102" y="915"/>
                      <a:pt x="98" y="909"/>
                      <a:pt x="92" y="903"/>
                    </a:cubicBezTo>
                    <a:cubicBezTo>
                      <a:pt x="91" y="902"/>
                      <a:pt x="88" y="900"/>
                      <a:pt x="88" y="899"/>
                    </a:cubicBezTo>
                    <a:cubicBezTo>
                      <a:pt x="88" y="895"/>
                      <a:pt x="96" y="895"/>
                      <a:pt x="97" y="891"/>
                    </a:cubicBezTo>
                    <a:cubicBezTo>
                      <a:pt x="95" y="891"/>
                      <a:pt x="94" y="890"/>
                      <a:pt x="93" y="889"/>
                    </a:cubicBezTo>
                    <a:cubicBezTo>
                      <a:pt x="94" y="887"/>
                      <a:pt x="96" y="884"/>
                      <a:pt x="96" y="882"/>
                    </a:cubicBezTo>
                    <a:cubicBezTo>
                      <a:pt x="96" y="871"/>
                      <a:pt x="84" y="873"/>
                      <a:pt x="84" y="863"/>
                    </a:cubicBezTo>
                    <a:cubicBezTo>
                      <a:pt x="84" y="860"/>
                      <a:pt x="84" y="859"/>
                      <a:pt x="84" y="857"/>
                    </a:cubicBezTo>
                    <a:cubicBezTo>
                      <a:pt x="84" y="848"/>
                      <a:pt x="78" y="832"/>
                      <a:pt x="78" y="825"/>
                    </a:cubicBezTo>
                    <a:cubicBezTo>
                      <a:pt x="78" y="817"/>
                      <a:pt x="88" y="814"/>
                      <a:pt x="88" y="807"/>
                    </a:cubicBezTo>
                    <a:cubicBezTo>
                      <a:pt x="88" y="803"/>
                      <a:pt x="83" y="796"/>
                      <a:pt x="82" y="791"/>
                    </a:cubicBezTo>
                    <a:cubicBezTo>
                      <a:pt x="82" y="787"/>
                      <a:pt x="82" y="787"/>
                      <a:pt x="82" y="787"/>
                    </a:cubicBezTo>
                    <a:cubicBezTo>
                      <a:pt x="82" y="787"/>
                      <a:pt x="82" y="787"/>
                      <a:pt x="82" y="787"/>
                    </a:cubicBezTo>
                    <a:cubicBezTo>
                      <a:pt x="82" y="784"/>
                      <a:pt x="84" y="782"/>
                      <a:pt x="86" y="782"/>
                    </a:cubicBezTo>
                    <a:cubicBezTo>
                      <a:pt x="94" y="782"/>
                      <a:pt x="91" y="790"/>
                      <a:pt x="98" y="790"/>
                    </a:cubicBezTo>
                    <a:cubicBezTo>
                      <a:pt x="112" y="725"/>
                      <a:pt x="112" y="725"/>
                      <a:pt x="112" y="725"/>
                    </a:cubicBezTo>
                    <a:cubicBezTo>
                      <a:pt x="112" y="718"/>
                      <a:pt x="112" y="718"/>
                      <a:pt x="112" y="718"/>
                    </a:cubicBezTo>
                    <a:cubicBezTo>
                      <a:pt x="111" y="718"/>
                      <a:pt x="109" y="717"/>
                      <a:pt x="108" y="718"/>
                    </a:cubicBezTo>
                    <a:cubicBezTo>
                      <a:pt x="105" y="719"/>
                      <a:pt x="105" y="723"/>
                      <a:pt x="102" y="723"/>
                    </a:cubicBezTo>
                    <a:cubicBezTo>
                      <a:pt x="98" y="723"/>
                      <a:pt x="95" y="713"/>
                      <a:pt x="95" y="708"/>
                    </a:cubicBezTo>
                    <a:cubicBezTo>
                      <a:pt x="95" y="699"/>
                      <a:pt x="98" y="696"/>
                      <a:pt x="100" y="688"/>
                    </a:cubicBezTo>
                    <a:cubicBezTo>
                      <a:pt x="103" y="688"/>
                      <a:pt x="104" y="687"/>
                      <a:pt x="104" y="685"/>
                    </a:cubicBezTo>
                    <a:cubicBezTo>
                      <a:pt x="104" y="683"/>
                      <a:pt x="102" y="680"/>
                      <a:pt x="102" y="680"/>
                    </a:cubicBezTo>
                    <a:cubicBezTo>
                      <a:pt x="100" y="680"/>
                      <a:pt x="99" y="668"/>
                      <a:pt x="99" y="665"/>
                    </a:cubicBezTo>
                    <a:cubicBezTo>
                      <a:pt x="99" y="655"/>
                      <a:pt x="106" y="645"/>
                      <a:pt x="109" y="639"/>
                    </a:cubicBezTo>
                    <a:cubicBezTo>
                      <a:pt x="111" y="635"/>
                      <a:pt x="112" y="629"/>
                      <a:pt x="114" y="626"/>
                    </a:cubicBezTo>
                    <a:cubicBezTo>
                      <a:pt x="116" y="624"/>
                      <a:pt x="118" y="625"/>
                      <a:pt x="118" y="623"/>
                    </a:cubicBezTo>
                    <a:cubicBezTo>
                      <a:pt x="121" y="613"/>
                      <a:pt x="121" y="605"/>
                      <a:pt x="124" y="595"/>
                    </a:cubicBezTo>
                    <a:cubicBezTo>
                      <a:pt x="124" y="562"/>
                      <a:pt x="124" y="562"/>
                      <a:pt x="124" y="562"/>
                    </a:cubicBezTo>
                    <a:cubicBezTo>
                      <a:pt x="121" y="554"/>
                      <a:pt x="126" y="548"/>
                      <a:pt x="126" y="541"/>
                    </a:cubicBezTo>
                    <a:cubicBezTo>
                      <a:pt x="126" y="524"/>
                      <a:pt x="136" y="513"/>
                      <a:pt x="136" y="498"/>
                    </a:cubicBezTo>
                    <a:cubicBezTo>
                      <a:pt x="136" y="497"/>
                      <a:pt x="136" y="495"/>
                      <a:pt x="136" y="494"/>
                    </a:cubicBezTo>
                    <a:cubicBezTo>
                      <a:pt x="136" y="491"/>
                      <a:pt x="138" y="483"/>
                      <a:pt x="139" y="478"/>
                    </a:cubicBezTo>
                    <a:cubicBezTo>
                      <a:pt x="139" y="465"/>
                      <a:pt x="139" y="465"/>
                      <a:pt x="139" y="459"/>
                    </a:cubicBezTo>
                    <a:cubicBezTo>
                      <a:pt x="139" y="453"/>
                      <a:pt x="143" y="441"/>
                      <a:pt x="143" y="434"/>
                    </a:cubicBezTo>
                    <a:cubicBezTo>
                      <a:pt x="143" y="429"/>
                      <a:pt x="141" y="403"/>
                      <a:pt x="140" y="399"/>
                    </a:cubicBezTo>
                    <a:cubicBezTo>
                      <a:pt x="136" y="388"/>
                      <a:pt x="128" y="381"/>
                      <a:pt x="121" y="377"/>
                    </a:cubicBezTo>
                    <a:cubicBezTo>
                      <a:pt x="114" y="374"/>
                      <a:pt x="109" y="375"/>
                      <a:pt x="104" y="370"/>
                    </a:cubicBezTo>
                    <a:cubicBezTo>
                      <a:pt x="99" y="365"/>
                      <a:pt x="96" y="363"/>
                      <a:pt x="90" y="362"/>
                    </a:cubicBezTo>
                    <a:cubicBezTo>
                      <a:pt x="78" y="358"/>
                      <a:pt x="72" y="351"/>
                      <a:pt x="64" y="343"/>
                    </a:cubicBezTo>
                    <a:cubicBezTo>
                      <a:pt x="60" y="340"/>
                      <a:pt x="62" y="335"/>
                      <a:pt x="62" y="330"/>
                    </a:cubicBezTo>
                    <a:cubicBezTo>
                      <a:pt x="62" y="323"/>
                      <a:pt x="55" y="319"/>
                      <a:pt x="53" y="313"/>
                    </a:cubicBezTo>
                    <a:cubicBezTo>
                      <a:pt x="50" y="302"/>
                      <a:pt x="41" y="294"/>
                      <a:pt x="38" y="285"/>
                    </a:cubicBezTo>
                    <a:cubicBezTo>
                      <a:pt x="35" y="275"/>
                      <a:pt x="32" y="269"/>
                      <a:pt x="28" y="261"/>
                    </a:cubicBezTo>
                    <a:cubicBezTo>
                      <a:pt x="27" y="258"/>
                      <a:pt x="24" y="259"/>
                      <a:pt x="23" y="257"/>
                    </a:cubicBezTo>
                    <a:cubicBezTo>
                      <a:pt x="20" y="254"/>
                      <a:pt x="19" y="248"/>
                      <a:pt x="17" y="245"/>
                    </a:cubicBezTo>
                    <a:cubicBezTo>
                      <a:pt x="16" y="242"/>
                      <a:pt x="12" y="243"/>
                      <a:pt x="11" y="242"/>
                    </a:cubicBezTo>
                    <a:cubicBezTo>
                      <a:pt x="6" y="237"/>
                      <a:pt x="0" y="228"/>
                      <a:pt x="0" y="220"/>
                    </a:cubicBezTo>
                    <a:cubicBezTo>
                      <a:pt x="0" y="215"/>
                      <a:pt x="3" y="209"/>
                      <a:pt x="5" y="207"/>
                    </a:cubicBezTo>
                    <a:cubicBezTo>
                      <a:pt x="8" y="200"/>
                      <a:pt x="16" y="198"/>
                      <a:pt x="18" y="191"/>
                    </a:cubicBezTo>
                    <a:cubicBezTo>
                      <a:pt x="14" y="189"/>
                      <a:pt x="15" y="191"/>
                      <a:pt x="12" y="191"/>
                    </a:cubicBezTo>
                    <a:cubicBezTo>
                      <a:pt x="5" y="191"/>
                      <a:pt x="5" y="182"/>
                      <a:pt x="5" y="176"/>
                    </a:cubicBezTo>
                    <a:cubicBezTo>
                      <a:pt x="5" y="166"/>
                      <a:pt x="16" y="168"/>
                      <a:pt x="14" y="148"/>
                    </a:cubicBezTo>
                    <a:cubicBezTo>
                      <a:pt x="26" y="148"/>
                      <a:pt x="29" y="136"/>
                      <a:pt x="32" y="129"/>
                    </a:cubicBezTo>
                    <a:cubicBezTo>
                      <a:pt x="37" y="119"/>
                      <a:pt x="49" y="123"/>
                      <a:pt x="51" y="111"/>
                    </a:cubicBezTo>
                    <a:cubicBezTo>
                      <a:pt x="49" y="110"/>
                      <a:pt x="47" y="107"/>
                      <a:pt x="47" y="106"/>
                    </a:cubicBezTo>
                    <a:cubicBezTo>
                      <a:pt x="49" y="103"/>
                      <a:pt x="49" y="103"/>
                      <a:pt x="49" y="10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  <p:grpSp>
          <p:nvGrpSpPr>
            <p:cNvPr id="6" name="Group 277"/>
            <p:cNvGrpSpPr/>
            <p:nvPr/>
          </p:nvGrpSpPr>
          <p:grpSpPr>
            <a:xfrm>
              <a:off x="538789" y="1131575"/>
              <a:ext cx="2523022" cy="1757766"/>
              <a:chOff x="1585913" y="960438"/>
              <a:chExt cx="2590800" cy="1804987"/>
            </a:xfrm>
            <a:grpFill/>
          </p:grpSpPr>
          <p:sp>
            <p:nvSpPr>
              <p:cNvPr id="382" name="Freeform 21"/>
              <p:cNvSpPr/>
              <p:nvPr/>
            </p:nvSpPr>
            <p:spPr bwMode="auto">
              <a:xfrm>
                <a:off x="3359150" y="2703513"/>
                <a:ext cx="12700" cy="14288"/>
              </a:xfrm>
              <a:custGeom>
                <a:avLst/>
                <a:gdLst/>
                <a:ahLst/>
                <a:cxnLst>
                  <a:cxn ang="0">
                    <a:pos x="9" y="4"/>
                  </a:cxn>
                  <a:cxn ang="0">
                    <a:pos x="9" y="0"/>
                  </a:cxn>
                  <a:cxn ang="0">
                    <a:pos x="5" y="0"/>
                  </a:cxn>
                  <a:cxn ang="0">
                    <a:pos x="0" y="9"/>
                  </a:cxn>
                  <a:cxn ang="0">
                    <a:pos x="4" y="9"/>
                  </a:cxn>
                  <a:cxn ang="0">
                    <a:pos x="9" y="4"/>
                  </a:cxn>
                </a:cxnLst>
                <a:rect l="0" t="0" r="r" b="b"/>
                <a:pathLst>
                  <a:path w="9" h="11">
                    <a:moveTo>
                      <a:pt x="9" y="4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6" y="0"/>
                      <a:pt x="5" y="0"/>
                    </a:cubicBezTo>
                    <a:cubicBezTo>
                      <a:pt x="2" y="0"/>
                      <a:pt x="0" y="5"/>
                      <a:pt x="0" y="9"/>
                    </a:cubicBezTo>
                    <a:cubicBezTo>
                      <a:pt x="0" y="11"/>
                      <a:pt x="2" y="9"/>
                      <a:pt x="4" y="9"/>
                    </a:cubicBezTo>
                    <a:cubicBezTo>
                      <a:pt x="6" y="9"/>
                      <a:pt x="8" y="5"/>
                      <a:pt x="9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83" name="Freeform 39"/>
              <p:cNvSpPr/>
              <p:nvPr/>
            </p:nvSpPr>
            <p:spPr bwMode="auto">
              <a:xfrm>
                <a:off x="3989388" y="1552575"/>
                <a:ext cx="169863" cy="77788"/>
              </a:xfrm>
              <a:custGeom>
                <a:avLst/>
                <a:gdLst/>
                <a:ahLst/>
                <a:cxnLst>
                  <a:cxn ang="0">
                    <a:pos x="127" y="31"/>
                  </a:cxn>
                  <a:cxn ang="0">
                    <a:pos x="108" y="47"/>
                  </a:cxn>
                  <a:cxn ang="0">
                    <a:pos x="74" y="58"/>
                  </a:cxn>
                  <a:cxn ang="0">
                    <a:pos x="34" y="50"/>
                  </a:cxn>
                  <a:cxn ang="0">
                    <a:pos x="14" y="42"/>
                  </a:cxn>
                  <a:cxn ang="0">
                    <a:pos x="18" y="40"/>
                  </a:cxn>
                  <a:cxn ang="0">
                    <a:pos x="21" y="27"/>
                  </a:cxn>
                  <a:cxn ang="0">
                    <a:pos x="2" y="25"/>
                  </a:cxn>
                  <a:cxn ang="0">
                    <a:pos x="25" y="21"/>
                  </a:cxn>
                  <a:cxn ang="0">
                    <a:pos x="23" y="18"/>
                  </a:cxn>
                  <a:cxn ang="0">
                    <a:pos x="0" y="8"/>
                  </a:cxn>
                  <a:cxn ang="0">
                    <a:pos x="9" y="9"/>
                  </a:cxn>
                  <a:cxn ang="0">
                    <a:pos x="9" y="5"/>
                  </a:cxn>
                  <a:cxn ang="0">
                    <a:pos x="17" y="0"/>
                  </a:cxn>
                  <a:cxn ang="0">
                    <a:pos x="21" y="0"/>
                  </a:cxn>
                  <a:cxn ang="0">
                    <a:pos x="23" y="7"/>
                  </a:cxn>
                  <a:cxn ang="0">
                    <a:pos x="30" y="16"/>
                  </a:cxn>
                  <a:cxn ang="0">
                    <a:pos x="38" y="13"/>
                  </a:cxn>
                  <a:cxn ang="0">
                    <a:pos x="38" y="8"/>
                  </a:cxn>
                  <a:cxn ang="0">
                    <a:pos x="44" y="12"/>
                  </a:cxn>
                  <a:cxn ang="0">
                    <a:pos x="54" y="9"/>
                  </a:cxn>
                  <a:cxn ang="0">
                    <a:pos x="60" y="12"/>
                  </a:cxn>
                  <a:cxn ang="0">
                    <a:pos x="60" y="8"/>
                  </a:cxn>
                  <a:cxn ang="0">
                    <a:pos x="74" y="9"/>
                  </a:cxn>
                  <a:cxn ang="0">
                    <a:pos x="89" y="8"/>
                  </a:cxn>
                  <a:cxn ang="0">
                    <a:pos x="91" y="1"/>
                  </a:cxn>
                  <a:cxn ang="0">
                    <a:pos x="96" y="1"/>
                  </a:cxn>
                  <a:cxn ang="0">
                    <a:pos x="104" y="7"/>
                  </a:cxn>
                  <a:cxn ang="0">
                    <a:pos x="115" y="4"/>
                  </a:cxn>
                  <a:cxn ang="0">
                    <a:pos x="112" y="8"/>
                  </a:cxn>
                  <a:cxn ang="0">
                    <a:pos x="128" y="30"/>
                  </a:cxn>
                  <a:cxn ang="0">
                    <a:pos x="127" y="31"/>
                  </a:cxn>
                </a:cxnLst>
                <a:rect l="0" t="0" r="r" b="b"/>
                <a:pathLst>
                  <a:path w="128" h="58">
                    <a:moveTo>
                      <a:pt x="127" y="31"/>
                    </a:moveTo>
                    <a:cubicBezTo>
                      <a:pt x="124" y="38"/>
                      <a:pt x="113" y="45"/>
                      <a:pt x="108" y="47"/>
                    </a:cubicBezTo>
                    <a:cubicBezTo>
                      <a:pt x="97" y="51"/>
                      <a:pt x="89" y="58"/>
                      <a:pt x="74" y="58"/>
                    </a:cubicBezTo>
                    <a:cubicBezTo>
                      <a:pt x="57" y="58"/>
                      <a:pt x="46" y="54"/>
                      <a:pt x="34" y="50"/>
                    </a:cubicBezTo>
                    <a:cubicBezTo>
                      <a:pt x="28" y="49"/>
                      <a:pt x="24" y="42"/>
                      <a:pt x="14" y="42"/>
                    </a:cubicBezTo>
                    <a:cubicBezTo>
                      <a:pt x="16" y="41"/>
                      <a:pt x="17" y="40"/>
                      <a:pt x="18" y="40"/>
                    </a:cubicBezTo>
                    <a:cubicBezTo>
                      <a:pt x="18" y="34"/>
                      <a:pt x="20" y="32"/>
                      <a:pt x="21" y="27"/>
                    </a:cubicBezTo>
                    <a:cubicBezTo>
                      <a:pt x="14" y="25"/>
                      <a:pt x="6" y="30"/>
                      <a:pt x="2" y="25"/>
                    </a:cubicBezTo>
                    <a:cubicBezTo>
                      <a:pt x="8" y="25"/>
                      <a:pt x="20" y="23"/>
                      <a:pt x="25" y="21"/>
                    </a:cubicBezTo>
                    <a:cubicBezTo>
                      <a:pt x="23" y="20"/>
                      <a:pt x="23" y="19"/>
                      <a:pt x="23" y="18"/>
                    </a:cubicBezTo>
                    <a:cubicBezTo>
                      <a:pt x="18" y="18"/>
                      <a:pt x="1" y="13"/>
                      <a:pt x="0" y="8"/>
                    </a:cubicBezTo>
                    <a:cubicBezTo>
                      <a:pt x="4" y="7"/>
                      <a:pt x="7" y="8"/>
                      <a:pt x="9" y="9"/>
                    </a:cubicBezTo>
                    <a:cubicBezTo>
                      <a:pt x="9" y="8"/>
                      <a:pt x="9" y="7"/>
                      <a:pt x="9" y="5"/>
                    </a:cubicBezTo>
                    <a:cubicBezTo>
                      <a:pt x="13" y="5"/>
                      <a:pt x="14" y="0"/>
                      <a:pt x="17" y="0"/>
                    </a:cubicBezTo>
                    <a:cubicBezTo>
                      <a:pt x="18" y="0"/>
                      <a:pt x="19" y="0"/>
                      <a:pt x="21" y="0"/>
                    </a:cubicBezTo>
                    <a:cubicBezTo>
                      <a:pt x="21" y="3"/>
                      <a:pt x="23" y="4"/>
                      <a:pt x="23" y="7"/>
                    </a:cubicBezTo>
                    <a:cubicBezTo>
                      <a:pt x="23" y="10"/>
                      <a:pt x="27" y="16"/>
                      <a:pt x="30" y="16"/>
                    </a:cubicBezTo>
                    <a:cubicBezTo>
                      <a:pt x="33" y="16"/>
                      <a:pt x="36" y="14"/>
                      <a:pt x="38" y="13"/>
                    </a:cubicBezTo>
                    <a:cubicBezTo>
                      <a:pt x="37" y="10"/>
                      <a:pt x="37" y="9"/>
                      <a:pt x="38" y="8"/>
                    </a:cubicBezTo>
                    <a:cubicBezTo>
                      <a:pt x="40" y="9"/>
                      <a:pt x="41" y="12"/>
                      <a:pt x="44" y="12"/>
                    </a:cubicBezTo>
                    <a:cubicBezTo>
                      <a:pt x="54" y="9"/>
                      <a:pt x="54" y="9"/>
                      <a:pt x="54" y="9"/>
                    </a:cubicBezTo>
                    <a:cubicBezTo>
                      <a:pt x="58" y="10"/>
                      <a:pt x="59" y="11"/>
                      <a:pt x="60" y="12"/>
                    </a:cubicBezTo>
                    <a:cubicBezTo>
                      <a:pt x="60" y="11"/>
                      <a:pt x="60" y="9"/>
                      <a:pt x="60" y="8"/>
                    </a:cubicBezTo>
                    <a:cubicBezTo>
                      <a:pt x="67" y="8"/>
                      <a:pt x="70" y="9"/>
                      <a:pt x="74" y="9"/>
                    </a:cubicBezTo>
                    <a:cubicBezTo>
                      <a:pt x="80" y="9"/>
                      <a:pt x="85" y="4"/>
                      <a:pt x="89" y="8"/>
                    </a:cubicBezTo>
                    <a:cubicBezTo>
                      <a:pt x="89" y="4"/>
                      <a:pt x="90" y="3"/>
                      <a:pt x="91" y="1"/>
                    </a:cubicBezTo>
                    <a:cubicBezTo>
                      <a:pt x="94" y="2"/>
                      <a:pt x="94" y="2"/>
                      <a:pt x="96" y="1"/>
                    </a:cubicBezTo>
                    <a:cubicBezTo>
                      <a:pt x="96" y="6"/>
                      <a:pt x="100" y="7"/>
                      <a:pt x="104" y="7"/>
                    </a:cubicBezTo>
                    <a:cubicBezTo>
                      <a:pt x="108" y="7"/>
                      <a:pt x="111" y="4"/>
                      <a:pt x="115" y="4"/>
                    </a:cubicBezTo>
                    <a:cubicBezTo>
                      <a:pt x="113" y="5"/>
                      <a:pt x="112" y="7"/>
                      <a:pt x="112" y="8"/>
                    </a:cubicBezTo>
                    <a:cubicBezTo>
                      <a:pt x="112" y="21"/>
                      <a:pt x="128" y="18"/>
                      <a:pt x="128" y="30"/>
                    </a:cubicBezTo>
                    <a:lnTo>
                      <a:pt x="1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84" name="Freeform 40"/>
              <p:cNvSpPr/>
              <p:nvPr/>
            </p:nvSpPr>
            <p:spPr bwMode="auto">
              <a:xfrm>
                <a:off x="2971800" y="2487613"/>
                <a:ext cx="174625" cy="60325"/>
              </a:xfrm>
              <a:custGeom>
                <a:avLst/>
                <a:gdLst/>
                <a:ahLst/>
                <a:cxnLst>
                  <a:cxn ang="0">
                    <a:pos x="131" y="40"/>
                  </a:cxn>
                  <a:cxn ang="0">
                    <a:pos x="114" y="45"/>
                  </a:cxn>
                  <a:cxn ang="0">
                    <a:pos x="88" y="42"/>
                  </a:cxn>
                  <a:cxn ang="0">
                    <a:pos x="88" y="39"/>
                  </a:cxn>
                  <a:cxn ang="0">
                    <a:pos x="93" y="35"/>
                  </a:cxn>
                  <a:cxn ang="0">
                    <a:pos x="78" y="26"/>
                  </a:cxn>
                  <a:cxn ang="0">
                    <a:pos x="73" y="22"/>
                  </a:cxn>
                  <a:cxn ang="0">
                    <a:pos x="64" y="22"/>
                  </a:cxn>
                  <a:cxn ang="0">
                    <a:pos x="48" y="15"/>
                  </a:cxn>
                  <a:cxn ang="0">
                    <a:pos x="35" y="15"/>
                  </a:cxn>
                  <a:cxn ang="0">
                    <a:pos x="34" y="10"/>
                  </a:cxn>
                  <a:cxn ang="0">
                    <a:pos x="28" y="9"/>
                  </a:cxn>
                  <a:cxn ang="0">
                    <a:pos x="4" y="20"/>
                  </a:cxn>
                  <a:cxn ang="0">
                    <a:pos x="0" y="20"/>
                  </a:cxn>
                  <a:cxn ang="0">
                    <a:pos x="36" y="0"/>
                  </a:cxn>
                  <a:cxn ang="0">
                    <a:pos x="79" y="11"/>
                  </a:cxn>
                  <a:cxn ang="0">
                    <a:pos x="86" y="17"/>
                  </a:cxn>
                  <a:cxn ang="0">
                    <a:pos x="114" y="28"/>
                  </a:cxn>
                  <a:cxn ang="0">
                    <a:pos x="114" y="31"/>
                  </a:cxn>
                  <a:cxn ang="0">
                    <a:pos x="120" y="31"/>
                  </a:cxn>
                  <a:cxn ang="0">
                    <a:pos x="131" y="40"/>
                  </a:cxn>
                </a:cxnLst>
                <a:rect l="0" t="0" r="r" b="b"/>
                <a:pathLst>
                  <a:path w="131" h="45">
                    <a:moveTo>
                      <a:pt x="131" y="40"/>
                    </a:moveTo>
                    <a:cubicBezTo>
                      <a:pt x="127" y="45"/>
                      <a:pt x="119" y="45"/>
                      <a:pt x="114" y="45"/>
                    </a:cubicBezTo>
                    <a:cubicBezTo>
                      <a:pt x="104" y="45"/>
                      <a:pt x="97" y="42"/>
                      <a:pt x="88" y="42"/>
                    </a:cubicBezTo>
                    <a:cubicBezTo>
                      <a:pt x="88" y="41"/>
                      <a:pt x="88" y="40"/>
                      <a:pt x="88" y="39"/>
                    </a:cubicBezTo>
                    <a:cubicBezTo>
                      <a:pt x="90" y="39"/>
                      <a:pt x="92" y="38"/>
                      <a:pt x="93" y="35"/>
                    </a:cubicBezTo>
                    <a:cubicBezTo>
                      <a:pt x="86" y="32"/>
                      <a:pt x="79" y="33"/>
                      <a:pt x="78" y="26"/>
                    </a:cubicBezTo>
                    <a:cubicBezTo>
                      <a:pt x="74" y="26"/>
                      <a:pt x="75" y="23"/>
                      <a:pt x="73" y="22"/>
                    </a:cubicBezTo>
                    <a:cubicBezTo>
                      <a:pt x="69" y="20"/>
                      <a:pt x="67" y="22"/>
                      <a:pt x="64" y="22"/>
                    </a:cubicBezTo>
                    <a:cubicBezTo>
                      <a:pt x="57" y="22"/>
                      <a:pt x="54" y="15"/>
                      <a:pt x="48" y="15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3" y="13"/>
                      <a:pt x="33" y="12"/>
                      <a:pt x="34" y="10"/>
                    </a:cubicBezTo>
                    <a:cubicBezTo>
                      <a:pt x="33" y="9"/>
                      <a:pt x="30" y="9"/>
                      <a:pt x="28" y="9"/>
                    </a:cubicBezTo>
                    <a:cubicBezTo>
                      <a:pt x="20" y="9"/>
                      <a:pt x="8" y="15"/>
                      <a:pt x="4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7" y="8"/>
                      <a:pt x="16" y="0"/>
                      <a:pt x="36" y="0"/>
                    </a:cubicBezTo>
                    <a:cubicBezTo>
                      <a:pt x="55" y="0"/>
                      <a:pt x="64" y="11"/>
                      <a:pt x="79" y="11"/>
                    </a:cubicBezTo>
                    <a:cubicBezTo>
                      <a:pt x="82" y="11"/>
                      <a:pt x="86" y="16"/>
                      <a:pt x="86" y="17"/>
                    </a:cubicBezTo>
                    <a:cubicBezTo>
                      <a:pt x="93" y="23"/>
                      <a:pt x="104" y="28"/>
                      <a:pt x="114" y="28"/>
                    </a:cubicBezTo>
                    <a:cubicBezTo>
                      <a:pt x="114" y="28"/>
                      <a:pt x="113" y="30"/>
                      <a:pt x="114" y="31"/>
                    </a:cubicBezTo>
                    <a:cubicBezTo>
                      <a:pt x="120" y="31"/>
                      <a:pt x="120" y="31"/>
                      <a:pt x="120" y="31"/>
                    </a:cubicBezTo>
                    <a:cubicBezTo>
                      <a:pt x="125" y="32"/>
                      <a:pt x="127" y="39"/>
                      <a:pt x="131" y="4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85" name="Freeform 41"/>
              <p:cNvSpPr/>
              <p:nvPr/>
            </p:nvSpPr>
            <p:spPr bwMode="auto">
              <a:xfrm>
                <a:off x="2995613" y="2509838"/>
                <a:ext cx="9525" cy="11113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7"/>
                  </a:cxn>
                  <a:cxn ang="0">
                    <a:pos x="0" y="7"/>
                  </a:cxn>
                  <a:cxn ang="0">
                    <a:pos x="4" y="3"/>
                  </a:cxn>
                  <a:cxn ang="0">
                    <a:pos x="4" y="0"/>
                  </a:cxn>
                  <a:cxn ang="0">
                    <a:pos x="5" y="0"/>
                  </a:cxn>
                  <a:cxn ang="0">
                    <a:pos x="6" y="0"/>
                  </a:cxn>
                </a:cxnLst>
                <a:rect l="0" t="0" r="r" b="b"/>
                <a:pathLst>
                  <a:path w="7" h="8">
                    <a:moveTo>
                      <a:pt x="6" y="0"/>
                    </a:moveTo>
                    <a:cubicBezTo>
                      <a:pt x="6" y="3"/>
                      <a:pt x="7" y="5"/>
                      <a:pt x="6" y="7"/>
                    </a:cubicBezTo>
                    <a:cubicBezTo>
                      <a:pt x="5" y="7"/>
                      <a:pt x="0" y="8"/>
                      <a:pt x="0" y="7"/>
                    </a:cubicBezTo>
                    <a:cubicBezTo>
                      <a:pt x="0" y="4"/>
                      <a:pt x="2" y="3"/>
                      <a:pt x="4" y="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5" y="0"/>
                    </a:cubicBez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86" name="Freeform 42"/>
              <p:cNvSpPr/>
              <p:nvPr/>
            </p:nvSpPr>
            <p:spPr bwMode="auto">
              <a:xfrm>
                <a:off x="3082925" y="2568575"/>
                <a:ext cx="28575" cy="14288"/>
              </a:xfrm>
              <a:custGeom>
                <a:avLst/>
                <a:gdLst/>
                <a:ahLst/>
                <a:cxnLst>
                  <a:cxn ang="0">
                    <a:pos x="18" y="3"/>
                  </a:cxn>
                  <a:cxn ang="0">
                    <a:pos x="22" y="7"/>
                  </a:cxn>
                  <a:cxn ang="0">
                    <a:pos x="7" y="10"/>
                  </a:cxn>
                  <a:cxn ang="0">
                    <a:pos x="0" y="3"/>
                  </a:cxn>
                  <a:cxn ang="0">
                    <a:pos x="5" y="0"/>
                  </a:cxn>
                  <a:cxn ang="0">
                    <a:pos x="19" y="4"/>
                  </a:cxn>
                  <a:cxn ang="0">
                    <a:pos x="18" y="3"/>
                  </a:cxn>
                </a:cxnLst>
                <a:rect l="0" t="0" r="r" b="b"/>
                <a:pathLst>
                  <a:path w="22" h="10">
                    <a:moveTo>
                      <a:pt x="18" y="3"/>
                    </a:moveTo>
                    <a:cubicBezTo>
                      <a:pt x="21" y="4"/>
                      <a:pt x="22" y="5"/>
                      <a:pt x="22" y="7"/>
                    </a:cubicBezTo>
                    <a:cubicBezTo>
                      <a:pt x="17" y="8"/>
                      <a:pt x="13" y="10"/>
                      <a:pt x="7" y="10"/>
                    </a:cubicBezTo>
                    <a:cubicBezTo>
                      <a:pt x="4" y="10"/>
                      <a:pt x="0" y="7"/>
                      <a:pt x="0" y="3"/>
                    </a:cubicBezTo>
                    <a:cubicBezTo>
                      <a:pt x="0" y="1"/>
                      <a:pt x="3" y="0"/>
                      <a:pt x="5" y="0"/>
                    </a:cubicBezTo>
                    <a:cubicBezTo>
                      <a:pt x="10" y="0"/>
                      <a:pt x="16" y="3"/>
                      <a:pt x="19" y="4"/>
                    </a:cubicBezTo>
                    <a:lnTo>
                      <a:pt x="18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87" name="Freeform 43"/>
              <p:cNvSpPr/>
              <p:nvPr/>
            </p:nvSpPr>
            <p:spPr bwMode="auto">
              <a:xfrm>
                <a:off x="3267075" y="2568575"/>
                <a:ext cx="23813" cy="9525"/>
              </a:xfrm>
              <a:custGeom>
                <a:avLst/>
                <a:gdLst/>
                <a:ahLst/>
                <a:cxnLst>
                  <a:cxn ang="0">
                    <a:pos x="18" y="4"/>
                  </a:cxn>
                  <a:cxn ang="0">
                    <a:pos x="11" y="7"/>
                  </a:cxn>
                  <a:cxn ang="0">
                    <a:pos x="0" y="2"/>
                  </a:cxn>
                  <a:cxn ang="0">
                    <a:pos x="5" y="0"/>
                  </a:cxn>
                  <a:cxn ang="0">
                    <a:pos x="18" y="4"/>
                  </a:cxn>
                </a:cxnLst>
                <a:rect l="0" t="0" r="r" b="b"/>
                <a:pathLst>
                  <a:path w="18" h="7">
                    <a:moveTo>
                      <a:pt x="18" y="4"/>
                    </a:moveTo>
                    <a:cubicBezTo>
                      <a:pt x="17" y="7"/>
                      <a:pt x="14" y="7"/>
                      <a:pt x="11" y="7"/>
                    </a:cubicBezTo>
                    <a:cubicBezTo>
                      <a:pt x="6" y="7"/>
                      <a:pt x="0" y="7"/>
                      <a:pt x="0" y="2"/>
                    </a:cubicBezTo>
                    <a:cubicBezTo>
                      <a:pt x="0" y="0"/>
                      <a:pt x="4" y="0"/>
                      <a:pt x="5" y="0"/>
                    </a:cubicBezTo>
                    <a:cubicBezTo>
                      <a:pt x="6" y="0"/>
                      <a:pt x="17" y="2"/>
                      <a:pt x="18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88" name="Freeform 44"/>
              <p:cNvSpPr/>
              <p:nvPr/>
            </p:nvSpPr>
            <p:spPr bwMode="auto">
              <a:xfrm>
                <a:off x="3146425" y="2543175"/>
                <a:ext cx="100013" cy="39688"/>
              </a:xfrm>
              <a:custGeom>
                <a:avLst/>
                <a:gdLst/>
                <a:ahLst/>
                <a:cxnLst>
                  <a:cxn ang="0">
                    <a:pos x="64" y="11"/>
                  </a:cxn>
                  <a:cxn ang="0">
                    <a:pos x="75" y="21"/>
                  </a:cxn>
                  <a:cxn ang="0">
                    <a:pos x="59" y="21"/>
                  </a:cxn>
                  <a:cxn ang="0">
                    <a:pos x="51" y="24"/>
                  </a:cxn>
                  <a:cxn ang="0">
                    <a:pos x="47" y="22"/>
                  </a:cxn>
                  <a:cxn ang="0">
                    <a:pos x="37" y="30"/>
                  </a:cxn>
                  <a:cxn ang="0">
                    <a:pos x="31" y="24"/>
                  </a:cxn>
                  <a:cxn ang="0">
                    <a:pos x="11" y="23"/>
                  </a:cxn>
                  <a:cxn ang="0">
                    <a:pos x="6" y="23"/>
                  </a:cxn>
                  <a:cxn ang="0">
                    <a:pos x="6" y="27"/>
                  </a:cxn>
                  <a:cxn ang="0">
                    <a:pos x="0" y="19"/>
                  </a:cxn>
                  <a:cxn ang="0">
                    <a:pos x="3" y="18"/>
                  </a:cxn>
                  <a:cxn ang="0">
                    <a:pos x="22" y="17"/>
                  </a:cxn>
                  <a:cxn ang="0">
                    <a:pos x="19" y="8"/>
                  </a:cxn>
                  <a:cxn ang="0">
                    <a:pos x="14" y="3"/>
                  </a:cxn>
                  <a:cxn ang="0">
                    <a:pos x="17" y="0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66" y="13"/>
                  </a:cxn>
                  <a:cxn ang="0">
                    <a:pos x="64" y="11"/>
                  </a:cxn>
                </a:cxnLst>
                <a:rect l="0" t="0" r="r" b="b"/>
                <a:pathLst>
                  <a:path w="75" h="30">
                    <a:moveTo>
                      <a:pt x="64" y="11"/>
                    </a:moveTo>
                    <a:cubicBezTo>
                      <a:pt x="68" y="15"/>
                      <a:pt x="72" y="16"/>
                      <a:pt x="75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6" y="23"/>
                      <a:pt x="54" y="24"/>
                      <a:pt x="51" y="24"/>
                    </a:cubicBezTo>
                    <a:cubicBezTo>
                      <a:pt x="49" y="24"/>
                      <a:pt x="49" y="22"/>
                      <a:pt x="47" y="22"/>
                    </a:cubicBezTo>
                    <a:cubicBezTo>
                      <a:pt x="41" y="22"/>
                      <a:pt x="41" y="30"/>
                      <a:pt x="37" y="30"/>
                    </a:cubicBezTo>
                    <a:cubicBezTo>
                      <a:pt x="33" y="30"/>
                      <a:pt x="34" y="26"/>
                      <a:pt x="31" y="24"/>
                    </a:cubicBezTo>
                    <a:cubicBezTo>
                      <a:pt x="27" y="22"/>
                      <a:pt x="17" y="23"/>
                      <a:pt x="11" y="23"/>
                    </a:cubicBezTo>
                    <a:cubicBezTo>
                      <a:pt x="8" y="23"/>
                      <a:pt x="8" y="24"/>
                      <a:pt x="6" y="23"/>
                    </a:cubicBezTo>
                    <a:cubicBezTo>
                      <a:pt x="6" y="24"/>
                      <a:pt x="6" y="25"/>
                      <a:pt x="6" y="27"/>
                    </a:cubicBezTo>
                    <a:cubicBezTo>
                      <a:pt x="3" y="26"/>
                      <a:pt x="0" y="22"/>
                      <a:pt x="0" y="19"/>
                    </a:cubicBezTo>
                    <a:cubicBezTo>
                      <a:pt x="1" y="19"/>
                      <a:pt x="2" y="18"/>
                      <a:pt x="3" y="18"/>
                    </a:cubicBezTo>
                    <a:cubicBezTo>
                      <a:pt x="13" y="18"/>
                      <a:pt x="17" y="20"/>
                      <a:pt x="22" y="17"/>
                    </a:cubicBezTo>
                    <a:cubicBezTo>
                      <a:pt x="20" y="15"/>
                      <a:pt x="19" y="12"/>
                      <a:pt x="19" y="8"/>
                    </a:cubicBezTo>
                    <a:cubicBezTo>
                      <a:pt x="17" y="8"/>
                      <a:pt x="14" y="6"/>
                      <a:pt x="14" y="3"/>
                    </a:cubicBezTo>
                    <a:cubicBezTo>
                      <a:pt x="14" y="2"/>
                      <a:pt x="16" y="0"/>
                      <a:pt x="17" y="0"/>
                    </a:cubicBezTo>
                    <a:cubicBezTo>
                      <a:pt x="21" y="0"/>
                      <a:pt x="24" y="3"/>
                      <a:pt x="28" y="3"/>
                    </a:cubicBezTo>
                    <a:cubicBezTo>
                      <a:pt x="34" y="3"/>
                      <a:pt x="36" y="1"/>
                      <a:pt x="41" y="1"/>
                    </a:cubicBezTo>
                    <a:cubicBezTo>
                      <a:pt x="55" y="1"/>
                      <a:pt x="58" y="9"/>
                      <a:pt x="66" y="13"/>
                    </a:cubicBezTo>
                    <a:lnTo>
                      <a:pt x="64" y="1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89" name="Freeform 45"/>
              <p:cNvSpPr/>
              <p:nvPr/>
            </p:nvSpPr>
            <p:spPr bwMode="auto">
              <a:xfrm>
                <a:off x="3076575" y="2455863"/>
                <a:ext cx="9525" cy="11113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7" y="6"/>
                  </a:cxn>
                  <a:cxn ang="0">
                    <a:pos x="5" y="8"/>
                  </a:cxn>
                  <a:cxn ang="0">
                    <a:pos x="0" y="0"/>
                  </a:cxn>
                  <a:cxn ang="0">
                    <a:pos x="2" y="0"/>
                  </a:cxn>
                </a:cxnLst>
                <a:rect l="0" t="0" r="r" b="b"/>
                <a:pathLst>
                  <a:path w="7" h="8">
                    <a:moveTo>
                      <a:pt x="2" y="0"/>
                    </a:moveTo>
                    <a:cubicBezTo>
                      <a:pt x="6" y="0"/>
                      <a:pt x="7" y="3"/>
                      <a:pt x="7" y="6"/>
                    </a:cubicBezTo>
                    <a:cubicBezTo>
                      <a:pt x="7" y="7"/>
                      <a:pt x="6" y="8"/>
                      <a:pt x="5" y="8"/>
                    </a:cubicBezTo>
                    <a:cubicBezTo>
                      <a:pt x="0" y="8"/>
                      <a:pt x="0" y="3"/>
                      <a:pt x="0" y="0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90" name="Freeform 46"/>
              <p:cNvSpPr/>
              <p:nvPr/>
            </p:nvSpPr>
            <p:spPr bwMode="auto">
              <a:xfrm>
                <a:off x="3068638" y="2422525"/>
                <a:ext cx="14288" cy="4763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6" y="0"/>
                  </a:cxn>
                  <a:cxn ang="0">
                    <a:pos x="11" y="3"/>
                  </a:cxn>
                  <a:cxn ang="0">
                    <a:pos x="0" y="3"/>
                  </a:cxn>
                </a:cxnLst>
                <a:rect l="0" t="0" r="r" b="b"/>
                <a:pathLst>
                  <a:path w="11" h="4">
                    <a:moveTo>
                      <a:pt x="0" y="3"/>
                    </a:moveTo>
                    <a:cubicBezTo>
                      <a:pt x="1" y="2"/>
                      <a:pt x="4" y="0"/>
                      <a:pt x="6" y="0"/>
                    </a:cubicBezTo>
                    <a:cubicBezTo>
                      <a:pt x="9" y="0"/>
                      <a:pt x="10" y="2"/>
                      <a:pt x="11" y="3"/>
                    </a:cubicBezTo>
                    <a:cubicBezTo>
                      <a:pt x="7" y="4"/>
                      <a:pt x="2" y="3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91" name="Freeform 47"/>
              <p:cNvSpPr/>
              <p:nvPr/>
            </p:nvSpPr>
            <p:spPr bwMode="auto">
              <a:xfrm>
                <a:off x="3094038" y="2428875"/>
                <a:ext cx="4763" cy="6350"/>
              </a:xfrm>
              <a:custGeom>
                <a:avLst/>
                <a:gdLst/>
                <a:ahLst/>
                <a:cxnLst>
                  <a:cxn ang="0">
                    <a:pos x="3" y="4"/>
                  </a:cxn>
                  <a:cxn ang="0">
                    <a:pos x="1" y="0"/>
                  </a:cxn>
                  <a:cxn ang="0">
                    <a:pos x="3" y="4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4"/>
                      <a:pt x="0" y="1"/>
                      <a:pt x="1" y="0"/>
                    </a:cubicBezTo>
                    <a:lnTo>
                      <a:pt x="3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92" name="Freeform 48"/>
              <p:cNvSpPr/>
              <p:nvPr/>
            </p:nvSpPr>
            <p:spPr bwMode="auto">
              <a:xfrm>
                <a:off x="3154363" y="2517775"/>
                <a:ext cx="11113" cy="79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7"/>
                  </a:cxn>
                  <a:cxn ang="0">
                    <a:pos x="2" y="7"/>
                  </a:cxn>
                  <a:cxn ang="0">
                    <a:pos x="9" y="4"/>
                  </a:cxn>
                  <a:cxn ang="0">
                    <a:pos x="9" y="0"/>
                  </a:cxn>
                  <a:cxn ang="0">
                    <a:pos x="0" y="4"/>
                  </a:cxn>
                </a:cxnLst>
                <a:rect l="0" t="0" r="r" b="b"/>
                <a:pathLst>
                  <a:path w="9" h="7">
                    <a:moveTo>
                      <a:pt x="0" y="4"/>
                    </a:moveTo>
                    <a:cubicBezTo>
                      <a:pt x="0" y="5"/>
                      <a:pt x="0" y="6"/>
                      <a:pt x="0" y="7"/>
                    </a:cubicBezTo>
                    <a:cubicBezTo>
                      <a:pt x="0" y="7"/>
                      <a:pt x="1" y="7"/>
                      <a:pt x="2" y="7"/>
                    </a:cubicBezTo>
                    <a:cubicBezTo>
                      <a:pt x="4" y="7"/>
                      <a:pt x="7" y="6"/>
                      <a:pt x="9" y="4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7" y="3"/>
                      <a:pt x="4" y="5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93" name="Freeform 49"/>
              <p:cNvSpPr/>
              <p:nvPr/>
            </p:nvSpPr>
            <p:spPr bwMode="auto">
              <a:xfrm>
                <a:off x="2301875" y="1979613"/>
                <a:ext cx="966788" cy="473075"/>
              </a:xfrm>
              <a:custGeom>
                <a:avLst/>
                <a:gdLst/>
                <a:ahLst/>
                <a:cxnLst>
                  <a:cxn ang="0">
                    <a:pos x="543" y="285"/>
                  </a:cxn>
                  <a:cxn ang="0">
                    <a:pos x="555" y="317"/>
                  </a:cxn>
                  <a:cxn ang="0">
                    <a:pos x="560" y="338"/>
                  </a:cxn>
                  <a:cxn ang="0">
                    <a:pos x="542" y="345"/>
                  </a:cxn>
                  <a:cxn ang="0">
                    <a:pos x="507" y="287"/>
                  </a:cxn>
                  <a:cxn ang="0">
                    <a:pos x="474" y="283"/>
                  </a:cxn>
                  <a:cxn ang="0">
                    <a:pos x="460" y="283"/>
                  </a:cxn>
                  <a:cxn ang="0">
                    <a:pos x="443" y="286"/>
                  </a:cxn>
                  <a:cxn ang="0">
                    <a:pos x="412" y="292"/>
                  </a:cxn>
                  <a:cxn ang="0">
                    <a:pos x="393" y="291"/>
                  </a:cxn>
                  <a:cxn ang="0">
                    <a:pos x="357" y="309"/>
                  </a:cxn>
                  <a:cxn ang="0">
                    <a:pos x="343" y="342"/>
                  </a:cxn>
                  <a:cxn ang="0">
                    <a:pos x="282" y="290"/>
                  </a:cxn>
                  <a:cxn ang="0">
                    <a:pos x="246" y="281"/>
                  </a:cxn>
                  <a:cxn ang="0">
                    <a:pos x="207" y="262"/>
                  </a:cxn>
                  <a:cxn ang="0">
                    <a:pos x="170" y="268"/>
                  </a:cxn>
                  <a:cxn ang="0">
                    <a:pos x="95" y="252"/>
                  </a:cxn>
                  <a:cxn ang="0">
                    <a:pos x="47" y="214"/>
                  </a:cxn>
                  <a:cxn ang="0">
                    <a:pos x="4" y="141"/>
                  </a:cxn>
                  <a:cxn ang="0">
                    <a:pos x="4" y="95"/>
                  </a:cxn>
                  <a:cxn ang="0">
                    <a:pos x="0" y="23"/>
                  </a:cxn>
                  <a:cxn ang="0">
                    <a:pos x="20" y="27"/>
                  </a:cxn>
                  <a:cxn ang="0">
                    <a:pos x="20" y="5"/>
                  </a:cxn>
                  <a:cxn ang="0">
                    <a:pos x="373" y="0"/>
                  </a:cxn>
                  <a:cxn ang="0">
                    <a:pos x="406" y="11"/>
                  </a:cxn>
                  <a:cxn ang="0">
                    <a:pos x="408" y="45"/>
                  </a:cxn>
                  <a:cxn ang="0">
                    <a:pos x="423" y="42"/>
                  </a:cxn>
                  <a:cxn ang="0">
                    <a:pos x="441" y="40"/>
                  </a:cxn>
                  <a:cxn ang="0">
                    <a:pos x="456" y="42"/>
                  </a:cxn>
                  <a:cxn ang="0">
                    <a:pos x="472" y="47"/>
                  </a:cxn>
                  <a:cxn ang="0">
                    <a:pos x="510" y="48"/>
                  </a:cxn>
                  <a:cxn ang="0">
                    <a:pos x="490" y="54"/>
                  </a:cxn>
                  <a:cxn ang="0">
                    <a:pos x="472" y="69"/>
                  </a:cxn>
                  <a:cxn ang="0">
                    <a:pos x="471" y="121"/>
                  </a:cxn>
                  <a:cxn ang="0">
                    <a:pos x="480" y="88"/>
                  </a:cxn>
                  <a:cxn ang="0">
                    <a:pos x="501" y="57"/>
                  </a:cxn>
                  <a:cxn ang="0">
                    <a:pos x="516" y="87"/>
                  </a:cxn>
                  <a:cxn ang="0">
                    <a:pos x="531" y="97"/>
                  </a:cxn>
                  <a:cxn ang="0">
                    <a:pos x="527" y="123"/>
                  </a:cxn>
                  <a:cxn ang="0">
                    <a:pos x="564" y="97"/>
                  </a:cxn>
                  <a:cxn ang="0">
                    <a:pos x="610" y="84"/>
                  </a:cxn>
                  <a:cxn ang="0">
                    <a:pos x="653" y="65"/>
                  </a:cxn>
                  <a:cxn ang="0">
                    <a:pos x="675" y="63"/>
                  </a:cxn>
                  <a:cxn ang="0">
                    <a:pos x="699" y="28"/>
                  </a:cxn>
                  <a:cxn ang="0">
                    <a:pos x="726" y="73"/>
                  </a:cxn>
                  <a:cxn ang="0">
                    <a:pos x="701" y="80"/>
                  </a:cxn>
                  <a:cxn ang="0">
                    <a:pos x="681" y="113"/>
                  </a:cxn>
                  <a:cxn ang="0">
                    <a:pos x="690" y="118"/>
                  </a:cxn>
                  <a:cxn ang="0">
                    <a:pos x="676" y="122"/>
                  </a:cxn>
                  <a:cxn ang="0">
                    <a:pos x="648" y="132"/>
                  </a:cxn>
                  <a:cxn ang="0">
                    <a:pos x="642" y="134"/>
                  </a:cxn>
                  <a:cxn ang="0">
                    <a:pos x="635" y="137"/>
                  </a:cxn>
                  <a:cxn ang="0">
                    <a:pos x="627" y="161"/>
                  </a:cxn>
                  <a:cxn ang="0">
                    <a:pos x="622" y="159"/>
                  </a:cxn>
                  <a:cxn ang="0">
                    <a:pos x="615" y="186"/>
                  </a:cxn>
                  <a:cxn ang="0">
                    <a:pos x="614" y="178"/>
                  </a:cxn>
                  <a:cxn ang="0">
                    <a:pos x="608" y="170"/>
                  </a:cxn>
                  <a:cxn ang="0">
                    <a:pos x="611" y="192"/>
                  </a:cxn>
                  <a:cxn ang="0">
                    <a:pos x="614" y="196"/>
                  </a:cxn>
                  <a:cxn ang="0">
                    <a:pos x="614" y="205"/>
                  </a:cxn>
                  <a:cxn ang="0">
                    <a:pos x="607" y="213"/>
                  </a:cxn>
                  <a:cxn ang="0">
                    <a:pos x="607" y="221"/>
                  </a:cxn>
                  <a:cxn ang="0">
                    <a:pos x="589" y="232"/>
                  </a:cxn>
                </a:cxnLst>
                <a:rect l="0" t="0" r="r" b="b"/>
                <a:pathLst>
                  <a:path w="726" h="356">
                    <a:moveTo>
                      <a:pt x="590" y="233"/>
                    </a:moveTo>
                    <a:cubicBezTo>
                      <a:pt x="569" y="245"/>
                      <a:pt x="543" y="253"/>
                      <a:pt x="543" y="285"/>
                    </a:cubicBezTo>
                    <a:cubicBezTo>
                      <a:pt x="543" y="300"/>
                      <a:pt x="555" y="304"/>
                      <a:pt x="555" y="318"/>
                    </a:cubicBezTo>
                    <a:cubicBezTo>
                      <a:pt x="555" y="317"/>
                      <a:pt x="555" y="317"/>
                      <a:pt x="555" y="317"/>
                    </a:cubicBezTo>
                    <a:cubicBezTo>
                      <a:pt x="555" y="320"/>
                      <a:pt x="555" y="320"/>
                      <a:pt x="555" y="320"/>
                    </a:cubicBezTo>
                    <a:cubicBezTo>
                      <a:pt x="556" y="326"/>
                      <a:pt x="560" y="330"/>
                      <a:pt x="560" y="338"/>
                    </a:cubicBezTo>
                    <a:cubicBezTo>
                      <a:pt x="560" y="347"/>
                      <a:pt x="558" y="356"/>
                      <a:pt x="551" y="356"/>
                    </a:cubicBezTo>
                    <a:cubicBezTo>
                      <a:pt x="544" y="356"/>
                      <a:pt x="544" y="349"/>
                      <a:pt x="542" y="345"/>
                    </a:cubicBezTo>
                    <a:cubicBezTo>
                      <a:pt x="537" y="338"/>
                      <a:pt x="532" y="335"/>
                      <a:pt x="529" y="328"/>
                    </a:cubicBezTo>
                    <a:cubicBezTo>
                      <a:pt x="522" y="314"/>
                      <a:pt x="527" y="287"/>
                      <a:pt x="507" y="287"/>
                    </a:cubicBezTo>
                    <a:cubicBezTo>
                      <a:pt x="503" y="287"/>
                      <a:pt x="502" y="293"/>
                      <a:pt x="498" y="293"/>
                    </a:cubicBezTo>
                    <a:cubicBezTo>
                      <a:pt x="490" y="293"/>
                      <a:pt x="485" y="283"/>
                      <a:pt x="474" y="283"/>
                    </a:cubicBezTo>
                    <a:cubicBezTo>
                      <a:pt x="468" y="283"/>
                      <a:pt x="467" y="286"/>
                      <a:pt x="463" y="286"/>
                    </a:cubicBezTo>
                    <a:cubicBezTo>
                      <a:pt x="462" y="286"/>
                      <a:pt x="460" y="284"/>
                      <a:pt x="460" y="283"/>
                    </a:cubicBezTo>
                    <a:cubicBezTo>
                      <a:pt x="453" y="285"/>
                      <a:pt x="444" y="284"/>
                      <a:pt x="436" y="286"/>
                    </a:cubicBezTo>
                    <a:cubicBezTo>
                      <a:pt x="441" y="288"/>
                      <a:pt x="440" y="288"/>
                      <a:pt x="443" y="286"/>
                    </a:cubicBezTo>
                    <a:cubicBezTo>
                      <a:pt x="442" y="293"/>
                      <a:pt x="438" y="297"/>
                      <a:pt x="443" y="301"/>
                    </a:cubicBezTo>
                    <a:cubicBezTo>
                      <a:pt x="431" y="307"/>
                      <a:pt x="421" y="292"/>
                      <a:pt x="412" y="292"/>
                    </a:cubicBezTo>
                    <a:cubicBezTo>
                      <a:pt x="409" y="292"/>
                      <a:pt x="408" y="295"/>
                      <a:pt x="405" y="295"/>
                    </a:cubicBezTo>
                    <a:cubicBezTo>
                      <a:pt x="400" y="295"/>
                      <a:pt x="398" y="291"/>
                      <a:pt x="393" y="291"/>
                    </a:cubicBezTo>
                    <a:cubicBezTo>
                      <a:pt x="380" y="291"/>
                      <a:pt x="374" y="302"/>
                      <a:pt x="368" y="307"/>
                    </a:cubicBezTo>
                    <a:cubicBezTo>
                      <a:pt x="365" y="311"/>
                      <a:pt x="361" y="308"/>
                      <a:pt x="357" y="309"/>
                    </a:cubicBezTo>
                    <a:cubicBezTo>
                      <a:pt x="347" y="313"/>
                      <a:pt x="341" y="325"/>
                      <a:pt x="341" y="338"/>
                    </a:cubicBezTo>
                    <a:cubicBezTo>
                      <a:pt x="341" y="339"/>
                      <a:pt x="343" y="341"/>
                      <a:pt x="343" y="342"/>
                    </a:cubicBezTo>
                    <a:cubicBezTo>
                      <a:pt x="336" y="342"/>
                      <a:pt x="325" y="339"/>
                      <a:pt x="321" y="336"/>
                    </a:cubicBezTo>
                    <a:cubicBezTo>
                      <a:pt x="307" y="322"/>
                      <a:pt x="308" y="290"/>
                      <a:pt x="282" y="290"/>
                    </a:cubicBezTo>
                    <a:cubicBezTo>
                      <a:pt x="272" y="290"/>
                      <a:pt x="275" y="302"/>
                      <a:pt x="266" y="302"/>
                    </a:cubicBezTo>
                    <a:cubicBezTo>
                      <a:pt x="257" y="302"/>
                      <a:pt x="250" y="287"/>
                      <a:pt x="246" y="281"/>
                    </a:cubicBezTo>
                    <a:cubicBezTo>
                      <a:pt x="239" y="268"/>
                      <a:pt x="230" y="266"/>
                      <a:pt x="215" y="262"/>
                    </a:cubicBezTo>
                    <a:cubicBezTo>
                      <a:pt x="207" y="262"/>
                      <a:pt x="207" y="262"/>
                      <a:pt x="207" y="262"/>
                    </a:cubicBezTo>
                    <a:cubicBezTo>
                      <a:pt x="207" y="268"/>
                      <a:pt x="207" y="268"/>
                      <a:pt x="207" y="268"/>
                    </a:cubicBezTo>
                    <a:cubicBezTo>
                      <a:pt x="170" y="268"/>
                      <a:pt x="170" y="268"/>
                      <a:pt x="170" y="268"/>
                    </a:cubicBezTo>
                    <a:cubicBezTo>
                      <a:pt x="123" y="252"/>
                      <a:pt x="123" y="252"/>
                      <a:pt x="123" y="252"/>
                    </a:cubicBezTo>
                    <a:cubicBezTo>
                      <a:pt x="95" y="252"/>
                      <a:pt x="95" y="252"/>
                      <a:pt x="95" y="252"/>
                    </a:cubicBezTo>
                    <a:cubicBezTo>
                      <a:pt x="88" y="239"/>
                      <a:pt x="66" y="230"/>
                      <a:pt x="50" y="223"/>
                    </a:cubicBezTo>
                    <a:cubicBezTo>
                      <a:pt x="47" y="222"/>
                      <a:pt x="48" y="217"/>
                      <a:pt x="47" y="214"/>
                    </a:cubicBezTo>
                    <a:cubicBezTo>
                      <a:pt x="40" y="198"/>
                      <a:pt x="28" y="193"/>
                      <a:pt x="30" y="175"/>
                    </a:cubicBezTo>
                    <a:cubicBezTo>
                      <a:pt x="21" y="174"/>
                      <a:pt x="11" y="154"/>
                      <a:pt x="4" y="141"/>
                    </a:cubicBezTo>
                    <a:cubicBezTo>
                      <a:pt x="2" y="137"/>
                      <a:pt x="6" y="134"/>
                      <a:pt x="8" y="133"/>
                    </a:cubicBezTo>
                    <a:cubicBezTo>
                      <a:pt x="3" y="123"/>
                      <a:pt x="8" y="107"/>
                      <a:pt x="4" y="95"/>
                    </a:cubicBezTo>
                    <a:cubicBezTo>
                      <a:pt x="0" y="85"/>
                      <a:pt x="11" y="60"/>
                      <a:pt x="11" y="46"/>
                    </a:cubicBezTo>
                    <a:cubicBezTo>
                      <a:pt x="11" y="36"/>
                      <a:pt x="0" y="32"/>
                      <a:pt x="0" y="23"/>
                    </a:cubicBezTo>
                    <a:cubicBezTo>
                      <a:pt x="0" y="20"/>
                      <a:pt x="5" y="20"/>
                      <a:pt x="7" y="20"/>
                    </a:cubicBezTo>
                    <a:cubicBezTo>
                      <a:pt x="13" y="20"/>
                      <a:pt x="17" y="23"/>
                      <a:pt x="20" y="27"/>
                    </a:cubicBezTo>
                    <a:cubicBezTo>
                      <a:pt x="22" y="24"/>
                      <a:pt x="26" y="19"/>
                      <a:pt x="26" y="15"/>
                    </a:cubicBezTo>
                    <a:cubicBezTo>
                      <a:pt x="26" y="11"/>
                      <a:pt x="22" y="10"/>
                      <a:pt x="20" y="5"/>
                    </a:cubicBezTo>
                    <a:cubicBezTo>
                      <a:pt x="373" y="5"/>
                      <a:pt x="373" y="5"/>
                      <a:pt x="373" y="5"/>
                    </a:cubicBezTo>
                    <a:cubicBezTo>
                      <a:pt x="373" y="0"/>
                      <a:pt x="373" y="0"/>
                      <a:pt x="373" y="0"/>
                    </a:cubicBezTo>
                    <a:cubicBezTo>
                      <a:pt x="379" y="4"/>
                      <a:pt x="378" y="8"/>
                      <a:pt x="384" y="11"/>
                    </a:cubicBezTo>
                    <a:cubicBezTo>
                      <a:pt x="406" y="11"/>
                      <a:pt x="406" y="11"/>
                      <a:pt x="406" y="11"/>
                    </a:cubicBezTo>
                    <a:cubicBezTo>
                      <a:pt x="415" y="20"/>
                      <a:pt x="426" y="20"/>
                      <a:pt x="443" y="20"/>
                    </a:cubicBezTo>
                    <a:cubicBezTo>
                      <a:pt x="431" y="28"/>
                      <a:pt x="418" y="32"/>
                      <a:pt x="408" y="45"/>
                    </a:cubicBezTo>
                    <a:cubicBezTo>
                      <a:pt x="415" y="45"/>
                      <a:pt x="415" y="45"/>
                      <a:pt x="415" y="45"/>
                    </a:cubicBezTo>
                    <a:cubicBezTo>
                      <a:pt x="418" y="43"/>
                      <a:pt x="420" y="42"/>
                      <a:pt x="423" y="42"/>
                    </a:cubicBezTo>
                    <a:cubicBezTo>
                      <a:pt x="425" y="46"/>
                      <a:pt x="426" y="46"/>
                      <a:pt x="429" y="46"/>
                    </a:cubicBezTo>
                    <a:cubicBezTo>
                      <a:pt x="437" y="46"/>
                      <a:pt x="437" y="40"/>
                      <a:pt x="441" y="40"/>
                    </a:cubicBezTo>
                    <a:cubicBezTo>
                      <a:pt x="446" y="40"/>
                      <a:pt x="454" y="32"/>
                      <a:pt x="461" y="31"/>
                    </a:cubicBezTo>
                    <a:cubicBezTo>
                      <a:pt x="461" y="37"/>
                      <a:pt x="458" y="38"/>
                      <a:pt x="456" y="42"/>
                    </a:cubicBezTo>
                    <a:cubicBezTo>
                      <a:pt x="465" y="42"/>
                      <a:pt x="465" y="42"/>
                      <a:pt x="465" y="42"/>
                    </a:cubicBezTo>
                    <a:cubicBezTo>
                      <a:pt x="465" y="45"/>
                      <a:pt x="469" y="47"/>
                      <a:pt x="472" y="47"/>
                    </a:cubicBezTo>
                    <a:cubicBezTo>
                      <a:pt x="478" y="47"/>
                      <a:pt x="480" y="43"/>
                      <a:pt x="484" y="43"/>
                    </a:cubicBezTo>
                    <a:cubicBezTo>
                      <a:pt x="495" y="43"/>
                      <a:pt x="500" y="48"/>
                      <a:pt x="510" y="48"/>
                    </a:cubicBezTo>
                    <a:cubicBezTo>
                      <a:pt x="510" y="54"/>
                      <a:pt x="510" y="54"/>
                      <a:pt x="510" y="54"/>
                    </a:cubicBezTo>
                    <a:cubicBezTo>
                      <a:pt x="503" y="56"/>
                      <a:pt x="493" y="54"/>
                      <a:pt x="490" y="54"/>
                    </a:cubicBezTo>
                    <a:cubicBezTo>
                      <a:pt x="480" y="54"/>
                      <a:pt x="462" y="66"/>
                      <a:pt x="462" y="75"/>
                    </a:cubicBezTo>
                    <a:cubicBezTo>
                      <a:pt x="466" y="72"/>
                      <a:pt x="468" y="69"/>
                      <a:pt x="472" y="69"/>
                    </a:cubicBezTo>
                    <a:cubicBezTo>
                      <a:pt x="465" y="78"/>
                      <a:pt x="461" y="101"/>
                      <a:pt x="461" y="112"/>
                    </a:cubicBezTo>
                    <a:cubicBezTo>
                      <a:pt x="461" y="117"/>
                      <a:pt x="466" y="121"/>
                      <a:pt x="471" y="121"/>
                    </a:cubicBezTo>
                    <a:cubicBezTo>
                      <a:pt x="478" y="121"/>
                      <a:pt x="480" y="108"/>
                      <a:pt x="480" y="102"/>
                    </a:cubicBezTo>
                    <a:cubicBezTo>
                      <a:pt x="480" y="97"/>
                      <a:pt x="480" y="88"/>
                      <a:pt x="480" y="88"/>
                    </a:cubicBezTo>
                    <a:cubicBezTo>
                      <a:pt x="480" y="82"/>
                      <a:pt x="480" y="69"/>
                      <a:pt x="485" y="69"/>
                    </a:cubicBezTo>
                    <a:cubicBezTo>
                      <a:pt x="501" y="68"/>
                      <a:pt x="494" y="57"/>
                      <a:pt x="501" y="57"/>
                    </a:cubicBezTo>
                    <a:cubicBezTo>
                      <a:pt x="504" y="57"/>
                      <a:pt x="521" y="65"/>
                      <a:pt x="521" y="70"/>
                    </a:cubicBezTo>
                    <a:cubicBezTo>
                      <a:pt x="521" y="77"/>
                      <a:pt x="517" y="81"/>
                      <a:pt x="516" y="87"/>
                    </a:cubicBezTo>
                    <a:cubicBezTo>
                      <a:pt x="521" y="87"/>
                      <a:pt x="520" y="85"/>
                      <a:pt x="525" y="84"/>
                    </a:cubicBezTo>
                    <a:cubicBezTo>
                      <a:pt x="526" y="91"/>
                      <a:pt x="526" y="94"/>
                      <a:pt x="531" y="97"/>
                    </a:cubicBezTo>
                    <a:cubicBezTo>
                      <a:pt x="526" y="103"/>
                      <a:pt x="521" y="106"/>
                      <a:pt x="521" y="112"/>
                    </a:cubicBezTo>
                    <a:cubicBezTo>
                      <a:pt x="521" y="117"/>
                      <a:pt x="523" y="123"/>
                      <a:pt x="527" y="123"/>
                    </a:cubicBezTo>
                    <a:cubicBezTo>
                      <a:pt x="539" y="123"/>
                      <a:pt x="559" y="112"/>
                      <a:pt x="568" y="108"/>
                    </a:cubicBezTo>
                    <a:cubicBezTo>
                      <a:pt x="567" y="103"/>
                      <a:pt x="565" y="99"/>
                      <a:pt x="564" y="97"/>
                    </a:cubicBezTo>
                    <a:cubicBezTo>
                      <a:pt x="567" y="97"/>
                      <a:pt x="567" y="97"/>
                      <a:pt x="569" y="97"/>
                    </a:cubicBezTo>
                    <a:cubicBezTo>
                      <a:pt x="582" y="97"/>
                      <a:pt x="610" y="101"/>
                      <a:pt x="610" y="84"/>
                    </a:cubicBezTo>
                    <a:cubicBezTo>
                      <a:pt x="611" y="84"/>
                      <a:pt x="627" y="68"/>
                      <a:pt x="630" y="66"/>
                    </a:cubicBezTo>
                    <a:cubicBezTo>
                      <a:pt x="632" y="64"/>
                      <a:pt x="643" y="65"/>
                      <a:pt x="653" y="65"/>
                    </a:cubicBezTo>
                    <a:cubicBezTo>
                      <a:pt x="657" y="65"/>
                      <a:pt x="660" y="65"/>
                      <a:pt x="664" y="65"/>
                    </a:cubicBezTo>
                    <a:cubicBezTo>
                      <a:pt x="668" y="65"/>
                      <a:pt x="672" y="63"/>
                      <a:pt x="675" y="63"/>
                    </a:cubicBezTo>
                    <a:cubicBezTo>
                      <a:pt x="680" y="62"/>
                      <a:pt x="678" y="61"/>
                      <a:pt x="680" y="59"/>
                    </a:cubicBezTo>
                    <a:cubicBezTo>
                      <a:pt x="688" y="51"/>
                      <a:pt x="688" y="36"/>
                      <a:pt x="699" y="28"/>
                    </a:cubicBezTo>
                    <a:cubicBezTo>
                      <a:pt x="704" y="35"/>
                      <a:pt x="712" y="25"/>
                      <a:pt x="716" y="32"/>
                    </a:cubicBezTo>
                    <a:cubicBezTo>
                      <a:pt x="723" y="44"/>
                      <a:pt x="717" y="62"/>
                      <a:pt x="726" y="73"/>
                    </a:cubicBezTo>
                    <a:cubicBezTo>
                      <a:pt x="723" y="77"/>
                      <a:pt x="718" y="80"/>
                      <a:pt x="712" y="80"/>
                    </a:cubicBezTo>
                    <a:cubicBezTo>
                      <a:pt x="706" y="80"/>
                      <a:pt x="706" y="78"/>
                      <a:pt x="701" y="80"/>
                    </a:cubicBezTo>
                    <a:cubicBezTo>
                      <a:pt x="694" y="87"/>
                      <a:pt x="679" y="92"/>
                      <a:pt x="679" y="109"/>
                    </a:cubicBezTo>
                    <a:cubicBezTo>
                      <a:pt x="679" y="110"/>
                      <a:pt x="680" y="112"/>
                      <a:pt x="681" y="113"/>
                    </a:cubicBezTo>
                    <a:cubicBezTo>
                      <a:pt x="681" y="115"/>
                      <a:pt x="683" y="121"/>
                      <a:pt x="686" y="121"/>
                    </a:cubicBezTo>
                    <a:cubicBezTo>
                      <a:pt x="687" y="121"/>
                      <a:pt x="690" y="118"/>
                      <a:pt x="690" y="118"/>
                    </a:cubicBezTo>
                    <a:cubicBezTo>
                      <a:pt x="690" y="121"/>
                      <a:pt x="690" y="121"/>
                      <a:pt x="690" y="121"/>
                    </a:cubicBezTo>
                    <a:cubicBezTo>
                      <a:pt x="685" y="122"/>
                      <a:pt x="678" y="124"/>
                      <a:pt x="676" y="122"/>
                    </a:cubicBezTo>
                    <a:cubicBezTo>
                      <a:pt x="667" y="129"/>
                      <a:pt x="652" y="126"/>
                      <a:pt x="643" y="132"/>
                    </a:cubicBezTo>
                    <a:cubicBezTo>
                      <a:pt x="648" y="132"/>
                      <a:pt x="648" y="132"/>
                      <a:pt x="648" y="132"/>
                    </a:cubicBezTo>
                    <a:cubicBezTo>
                      <a:pt x="652" y="132"/>
                      <a:pt x="656" y="129"/>
                      <a:pt x="659" y="132"/>
                    </a:cubicBezTo>
                    <a:cubicBezTo>
                      <a:pt x="653" y="134"/>
                      <a:pt x="648" y="134"/>
                      <a:pt x="642" y="134"/>
                    </a:cubicBezTo>
                    <a:cubicBezTo>
                      <a:pt x="641" y="134"/>
                      <a:pt x="639" y="133"/>
                      <a:pt x="638" y="133"/>
                    </a:cubicBezTo>
                    <a:cubicBezTo>
                      <a:pt x="637" y="134"/>
                      <a:pt x="635" y="135"/>
                      <a:pt x="635" y="137"/>
                    </a:cubicBezTo>
                    <a:cubicBezTo>
                      <a:pt x="635" y="139"/>
                      <a:pt x="639" y="142"/>
                      <a:pt x="639" y="142"/>
                    </a:cubicBezTo>
                    <a:cubicBezTo>
                      <a:pt x="638" y="145"/>
                      <a:pt x="630" y="161"/>
                      <a:pt x="627" y="161"/>
                    </a:cubicBezTo>
                    <a:cubicBezTo>
                      <a:pt x="626" y="161"/>
                      <a:pt x="625" y="158"/>
                      <a:pt x="624" y="157"/>
                    </a:cubicBezTo>
                    <a:cubicBezTo>
                      <a:pt x="622" y="159"/>
                      <a:pt x="622" y="159"/>
                      <a:pt x="622" y="159"/>
                    </a:cubicBezTo>
                    <a:cubicBezTo>
                      <a:pt x="623" y="163"/>
                      <a:pt x="626" y="164"/>
                      <a:pt x="626" y="168"/>
                    </a:cubicBezTo>
                    <a:cubicBezTo>
                      <a:pt x="626" y="170"/>
                      <a:pt x="617" y="186"/>
                      <a:pt x="615" y="186"/>
                    </a:cubicBezTo>
                    <a:cubicBezTo>
                      <a:pt x="615" y="186"/>
                      <a:pt x="614" y="184"/>
                      <a:pt x="614" y="183"/>
                    </a:cubicBezTo>
                    <a:cubicBezTo>
                      <a:pt x="614" y="181"/>
                      <a:pt x="614" y="180"/>
                      <a:pt x="614" y="178"/>
                    </a:cubicBezTo>
                    <a:cubicBezTo>
                      <a:pt x="614" y="175"/>
                      <a:pt x="610" y="168"/>
                      <a:pt x="609" y="164"/>
                    </a:cubicBezTo>
                    <a:cubicBezTo>
                      <a:pt x="608" y="166"/>
                      <a:pt x="608" y="170"/>
                      <a:pt x="608" y="170"/>
                    </a:cubicBezTo>
                    <a:cubicBezTo>
                      <a:pt x="608" y="173"/>
                      <a:pt x="611" y="181"/>
                      <a:pt x="611" y="185"/>
                    </a:cubicBezTo>
                    <a:cubicBezTo>
                      <a:pt x="611" y="189"/>
                      <a:pt x="608" y="189"/>
                      <a:pt x="611" y="192"/>
                    </a:cubicBezTo>
                    <a:cubicBezTo>
                      <a:pt x="612" y="192"/>
                      <a:pt x="613" y="192"/>
                      <a:pt x="614" y="192"/>
                    </a:cubicBezTo>
                    <a:cubicBezTo>
                      <a:pt x="614" y="193"/>
                      <a:pt x="614" y="195"/>
                      <a:pt x="614" y="196"/>
                    </a:cubicBezTo>
                    <a:cubicBezTo>
                      <a:pt x="614" y="200"/>
                      <a:pt x="610" y="201"/>
                      <a:pt x="608" y="201"/>
                    </a:cubicBezTo>
                    <a:cubicBezTo>
                      <a:pt x="610" y="205"/>
                      <a:pt x="612" y="205"/>
                      <a:pt x="614" y="205"/>
                    </a:cubicBezTo>
                    <a:cubicBezTo>
                      <a:pt x="613" y="210"/>
                      <a:pt x="611" y="210"/>
                      <a:pt x="607" y="210"/>
                    </a:cubicBezTo>
                    <a:cubicBezTo>
                      <a:pt x="607" y="213"/>
                      <a:pt x="607" y="213"/>
                      <a:pt x="607" y="213"/>
                    </a:cubicBezTo>
                    <a:cubicBezTo>
                      <a:pt x="612" y="216"/>
                      <a:pt x="612" y="216"/>
                      <a:pt x="612" y="216"/>
                    </a:cubicBezTo>
                    <a:cubicBezTo>
                      <a:pt x="611" y="218"/>
                      <a:pt x="610" y="221"/>
                      <a:pt x="607" y="221"/>
                    </a:cubicBezTo>
                    <a:cubicBezTo>
                      <a:pt x="602" y="222"/>
                      <a:pt x="600" y="226"/>
                      <a:pt x="596" y="226"/>
                    </a:cubicBezTo>
                    <a:cubicBezTo>
                      <a:pt x="591" y="228"/>
                      <a:pt x="591" y="230"/>
                      <a:pt x="589" y="232"/>
                    </a:cubicBezTo>
                    <a:lnTo>
                      <a:pt x="590" y="23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94" name="Freeform 50"/>
              <p:cNvSpPr/>
              <p:nvPr/>
            </p:nvSpPr>
            <p:spPr bwMode="auto">
              <a:xfrm>
                <a:off x="2030413" y="1400175"/>
                <a:ext cx="1425575" cy="736600"/>
              </a:xfrm>
              <a:custGeom>
                <a:avLst/>
                <a:gdLst/>
                <a:ahLst/>
                <a:cxnLst>
                  <a:cxn ang="0">
                    <a:pos x="950" y="501"/>
                  </a:cxn>
                  <a:cxn ang="0">
                    <a:pos x="950" y="527"/>
                  </a:cxn>
                  <a:cxn ang="0">
                    <a:pos x="955" y="469"/>
                  </a:cxn>
                  <a:cxn ang="0">
                    <a:pos x="944" y="436"/>
                  </a:cxn>
                  <a:cxn ang="0">
                    <a:pos x="982" y="418"/>
                  </a:cxn>
                  <a:cxn ang="0">
                    <a:pos x="1060" y="356"/>
                  </a:cxn>
                  <a:cxn ang="0">
                    <a:pos x="1050" y="346"/>
                  </a:cxn>
                  <a:cxn ang="0">
                    <a:pos x="991" y="310"/>
                  </a:cxn>
                  <a:cxn ang="0">
                    <a:pos x="965" y="247"/>
                  </a:cxn>
                  <a:cxn ang="0">
                    <a:pos x="908" y="267"/>
                  </a:cxn>
                  <a:cxn ang="0">
                    <a:pos x="831" y="204"/>
                  </a:cxn>
                  <a:cxn ang="0">
                    <a:pos x="794" y="247"/>
                  </a:cxn>
                  <a:cxn ang="0">
                    <a:pos x="783" y="387"/>
                  </a:cxn>
                  <a:cxn ang="0">
                    <a:pos x="726" y="334"/>
                  </a:cxn>
                  <a:cxn ang="0">
                    <a:pos x="607" y="306"/>
                  </a:cxn>
                  <a:cxn ang="0">
                    <a:pos x="595" y="216"/>
                  </a:cxn>
                  <a:cxn ang="0">
                    <a:pos x="633" y="178"/>
                  </a:cxn>
                  <a:cxn ang="0">
                    <a:pos x="675" y="146"/>
                  </a:cxn>
                  <a:cxn ang="0">
                    <a:pos x="686" y="127"/>
                  </a:cxn>
                  <a:cxn ang="0">
                    <a:pos x="722" y="120"/>
                  </a:cxn>
                  <a:cxn ang="0">
                    <a:pos x="746" y="61"/>
                  </a:cxn>
                  <a:cxn ang="0">
                    <a:pos x="702" y="67"/>
                  </a:cxn>
                  <a:cxn ang="0">
                    <a:pos x="665" y="74"/>
                  </a:cxn>
                  <a:cxn ang="0">
                    <a:pos x="625" y="55"/>
                  </a:cxn>
                  <a:cxn ang="0">
                    <a:pos x="574" y="0"/>
                  </a:cxn>
                  <a:cxn ang="0">
                    <a:pos x="555" y="38"/>
                  </a:cxn>
                  <a:cxn ang="0">
                    <a:pos x="567" y="98"/>
                  </a:cxn>
                  <a:cxn ang="0">
                    <a:pos x="492" y="92"/>
                  </a:cxn>
                  <a:cxn ang="0">
                    <a:pos x="430" y="75"/>
                  </a:cxn>
                  <a:cxn ang="0">
                    <a:pos x="387" y="89"/>
                  </a:cxn>
                  <a:cxn ang="0">
                    <a:pos x="333" y="81"/>
                  </a:cxn>
                  <a:cxn ang="0">
                    <a:pos x="202" y="42"/>
                  </a:cxn>
                  <a:cxn ang="0">
                    <a:pos x="138" y="40"/>
                  </a:cxn>
                  <a:cxn ang="0">
                    <a:pos x="61" y="70"/>
                  </a:cxn>
                  <a:cxn ang="0">
                    <a:pos x="0" y="242"/>
                  </a:cxn>
                  <a:cxn ang="0">
                    <a:pos x="67" y="253"/>
                  </a:cxn>
                  <a:cxn ang="0">
                    <a:pos x="124" y="316"/>
                  </a:cxn>
                  <a:cxn ang="0">
                    <a:pos x="136" y="366"/>
                  </a:cxn>
                  <a:cxn ang="0">
                    <a:pos x="181" y="413"/>
                  </a:cxn>
                  <a:cxn ang="0">
                    <a:pos x="224" y="440"/>
                  </a:cxn>
                  <a:cxn ang="0">
                    <a:pos x="610" y="446"/>
                  </a:cxn>
                  <a:cxn ang="0">
                    <a:pos x="676" y="453"/>
                  </a:cxn>
                  <a:cxn ang="0">
                    <a:pos x="705" y="477"/>
                  </a:cxn>
                  <a:cxn ang="0">
                    <a:pos x="759" y="512"/>
                  </a:cxn>
                  <a:cxn ang="0">
                    <a:pos x="732" y="553"/>
                  </a:cxn>
                  <a:cxn ang="0">
                    <a:pos x="772" y="543"/>
                  </a:cxn>
                  <a:cxn ang="0">
                    <a:pos x="814" y="519"/>
                  </a:cxn>
                  <a:cxn ang="0">
                    <a:pos x="879" y="498"/>
                  </a:cxn>
                  <a:cxn ang="0">
                    <a:pos x="928" y="505"/>
                  </a:cxn>
                </a:cxnLst>
                <a:rect l="0" t="0" r="r" b="b"/>
                <a:pathLst>
                  <a:path w="1071" h="553">
                    <a:moveTo>
                      <a:pt x="928" y="503"/>
                    </a:moveTo>
                    <a:cubicBezTo>
                      <a:pt x="928" y="502"/>
                      <a:pt x="928" y="502"/>
                      <a:pt x="928" y="502"/>
                    </a:cubicBezTo>
                    <a:cubicBezTo>
                      <a:pt x="928" y="502"/>
                      <a:pt x="931" y="502"/>
                      <a:pt x="932" y="502"/>
                    </a:cubicBezTo>
                    <a:cubicBezTo>
                      <a:pt x="935" y="502"/>
                      <a:pt x="946" y="504"/>
                      <a:pt x="950" y="501"/>
                    </a:cubicBezTo>
                    <a:cubicBezTo>
                      <a:pt x="954" y="498"/>
                      <a:pt x="954" y="493"/>
                      <a:pt x="960" y="492"/>
                    </a:cubicBezTo>
                    <a:cubicBezTo>
                      <a:pt x="960" y="498"/>
                      <a:pt x="960" y="499"/>
                      <a:pt x="967" y="499"/>
                    </a:cubicBezTo>
                    <a:cubicBezTo>
                      <a:pt x="957" y="500"/>
                      <a:pt x="941" y="507"/>
                      <a:pt x="941" y="516"/>
                    </a:cubicBezTo>
                    <a:cubicBezTo>
                      <a:pt x="941" y="520"/>
                      <a:pt x="947" y="527"/>
                      <a:pt x="950" y="527"/>
                    </a:cubicBezTo>
                    <a:cubicBezTo>
                      <a:pt x="953" y="527"/>
                      <a:pt x="961" y="516"/>
                      <a:pt x="970" y="513"/>
                    </a:cubicBezTo>
                    <a:cubicBezTo>
                      <a:pt x="972" y="513"/>
                      <a:pt x="1003" y="501"/>
                      <a:pt x="1003" y="497"/>
                    </a:cubicBezTo>
                    <a:cubicBezTo>
                      <a:pt x="1003" y="493"/>
                      <a:pt x="991" y="492"/>
                      <a:pt x="988" y="492"/>
                    </a:cubicBezTo>
                    <a:cubicBezTo>
                      <a:pt x="976" y="492"/>
                      <a:pt x="955" y="480"/>
                      <a:pt x="955" y="469"/>
                    </a:cubicBezTo>
                    <a:cubicBezTo>
                      <a:pt x="955" y="466"/>
                      <a:pt x="959" y="463"/>
                      <a:pt x="960" y="458"/>
                    </a:cubicBezTo>
                    <a:cubicBezTo>
                      <a:pt x="958" y="458"/>
                      <a:pt x="953" y="457"/>
                      <a:pt x="949" y="457"/>
                    </a:cubicBezTo>
                    <a:cubicBezTo>
                      <a:pt x="951" y="453"/>
                      <a:pt x="967" y="451"/>
                      <a:pt x="967" y="442"/>
                    </a:cubicBezTo>
                    <a:cubicBezTo>
                      <a:pt x="967" y="434"/>
                      <a:pt x="954" y="436"/>
                      <a:pt x="944" y="436"/>
                    </a:cubicBezTo>
                    <a:cubicBezTo>
                      <a:pt x="925" y="436"/>
                      <a:pt x="916" y="449"/>
                      <a:pt x="903" y="451"/>
                    </a:cubicBezTo>
                    <a:cubicBezTo>
                      <a:pt x="909" y="439"/>
                      <a:pt x="918" y="443"/>
                      <a:pt x="928" y="433"/>
                    </a:cubicBezTo>
                    <a:cubicBezTo>
                      <a:pt x="934" y="427"/>
                      <a:pt x="929" y="423"/>
                      <a:pt x="939" y="420"/>
                    </a:cubicBezTo>
                    <a:cubicBezTo>
                      <a:pt x="955" y="415"/>
                      <a:pt x="965" y="418"/>
                      <a:pt x="982" y="418"/>
                    </a:cubicBezTo>
                    <a:cubicBezTo>
                      <a:pt x="1004" y="418"/>
                      <a:pt x="1016" y="425"/>
                      <a:pt x="1029" y="408"/>
                    </a:cubicBezTo>
                    <a:cubicBezTo>
                      <a:pt x="1035" y="400"/>
                      <a:pt x="1071" y="398"/>
                      <a:pt x="1071" y="384"/>
                    </a:cubicBezTo>
                    <a:cubicBezTo>
                      <a:pt x="1071" y="374"/>
                      <a:pt x="1067" y="370"/>
                      <a:pt x="1063" y="363"/>
                    </a:cubicBezTo>
                    <a:cubicBezTo>
                      <a:pt x="1060" y="363"/>
                      <a:pt x="1065" y="359"/>
                      <a:pt x="1060" y="356"/>
                    </a:cubicBezTo>
                    <a:cubicBezTo>
                      <a:pt x="1060" y="351"/>
                      <a:pt x="1060" y="351"/>
                      <a:pt x="1060" y="351"/>
                    </a:cubicBezTo>
                    <a:cubicBezTo>
                      <a:pt x="1050" y="357"/>
                      <a:pt x="1029" y="364"/>
                      <a:pt x="1018" y="364"/>
                    </a:cubicBezTo>
                    <a:cubicBezTo>
                      <a:pt x="1017" y="364"/>
                      <a:pt x="1014" y="363"/>
                      <a:pt x="1014" y="362"/>
                    </a:cubicBezTo>
                    <a:cubicBezTo>
                      <a:pt x="1022" y="358"/>
                      <a:pt x="1047" y="354"/>
                      <a:pt x="1050" y="346"/>
                    </a:cubicBezTo>
                    <a:cubicBezTo>
                      <a:pt x="1050" y="344"/>
                      <a:pt x="1046" y="343"/>
                      <a:pt x="1046" y="341"/>
                    </a:cubicBezTo>
                    <a:cubicBezTo>
                      <a:pt x="1035" y="342"/>
                      <a:pt x="1013" y="337"/>
                      <a:pt x="1013" y="322"/>
                    </a:cubicBezTo>
                    <a:cubicBezTo>
                      <a:pt x="1013" y="321"/>
                      <a:pt x="1013" y="321"/>
                      <a:pt x="1013" y="321"/>
                    </a:cubicBezTo>
                    <a:cubicBezTo>
                      <a:pt x="1003" y="321"/>
                      <a:pt x="997" y="315"/>
                      <a:pt x="991" y="310"/>
                    </a:cubicBezTo>
                    <a:cubicBezTo>
                      <a:pt x="994" y="309"/>
                      <a:pt x="998" y="308"/>
                      <a:pt x="998" y="302"/>
                    </a:cubicBezTo>
                    <a:cubicBezTo>
                      <a:pt x="998" y="298"/>
                      <a:pt x="994" y="295"/>
                      <a:pt x="995" y="290"/>
                    </a:cubicBezTo>
                    <a:cubicBezTo>
                      <a:pt x="991" y="289"/>
                      <a:pt x="977" y="280"/>
                      <a:pt x="980" y="272"/>
                    </a:cubicBezTo>
                    <a:cubicBezTo>
                      <a:pt x="985" y="262"/>
                      <a:pt x="966" y="259"/>
                      <a:pt x="965" y="247"/>
                    </a:cubicBezTo>
                    <a:cubicBezTo>
                      <a:pt x="964" y="247"/>
                      <a:pt x="959" y="243"/>
                      <a:pt x="958" y="242"/>
                    </a:cubicBezTo>
                    <a:cubicBezTo>
                      <a:pt x="954" y="244"/>
                      <a:pt x="947" y="248"/>
                      <a:pt x="947" y="254"/>
                    </a:cubicBezTo>
                    <a:cubicBezTo>
                      <a:pt x="947" y="261"/>
                      <a:pt x="933" y="277"/>
                      <a:pt x="922" y="277"/>
                    </a:cubicBezTo>
                    <a:cubicBezTo>
                      <a:pt x="914" y="277"/>
                      <a:pt x="913" y="267"/>
                      <a:pt x="908" y="267"/>
                    </a:cubicBezTo>
                    <a:cubicBezTo>
                      <a:pt x="900" y="267"/>
                      <a:pt x="897" y="246"/>
                      <a:pt x="896" y="236"/>
                    </a:cubicBezTo>
                    <a:cubicBezTo>
                      <a:pt x="894" y="224"/>
                      <a:pt x="870" y="233"/>
                      <a:pt x="870" y="216"/>
                    </a:cubicBezTo>
                    <a:cubicBezTo>
                      <a:pt x="858" y="215"/>
                      <a:pt x="855" y="200"/>
                      <a:pt x="843" y="200"/>
                    </a:cubicBezTo>
                    <a:cubicBezTo>
                      <a:pt x="837" y="200"/>
                      <a:pt x="837" y="204"/>
                      <a:pt x="831" y="204"/>
                    </a:cubicBezTo>
                    <a:cubicBezTo>
                      <a:pt x="818" y="204"/>
                      <a:pt x="810" y="197"/>
                      <a:pt x="797" y="197"/>
                    </a:cubicBezTo>
                    <a:cubicBezTo>
                      <a:pt x="791" y="197"/>
                      <a:pt x="784" y="200"/>
                      <a:pt x="784" y="208"/>
                    </a:cubicBezTo>
                    <a:cubicBezTo>
                      <a:pt x="784" y="212"/>
                      <a:pt x="800" y="218"/>
                      <a:pt x="786" y="227"/>
                    </a:cubicBezTo>
                    <a:cubicBezTo>
                      <a:pt x="780" y="231"/>
                      <a:pt x="794" y="241"/>
                      <a:pt x="794" y="247"/>
                    </a:cubicBezTo>
                    <a:cubicBezTo>
                      <a:pt x="796" y="260"/>
                      <a:pt x="783" y="264"/>
                      <a:pt x="778" y="266"/>
                    </a:cubicBezTo>
                    <a:cubicBezTo>
                      <a:pt x="788" y="283"/>
                      <a:pt x="803" y="289"/>
                      <a:pt x="803" y="318"/>
                    </a:cubicBezTo>
                    <a:cubicBezTo>
                      <a:pt x="803" y="326"/>
                      <a:pt x="777" y="346"/>
                      <a:pt x="768" y="347"/>
                    </a:cubicBezTo>
                    <a:cubicBezTo>
                      <a:pt x="783" y="355"/>
                      <a:pt x="777" y="379"/>
                      <a:pt x="783" y="387"/>
                    </a:cubicBezTo>
                    <a:cubicBezTo>
                      <a:pt x="782" y="389"/>
                      <a:pt x="776" y="392"/>
                      <a:pt x="775" y="397"/>
                    </a:cubicBezTo>
                    <a:cubicBezTo>
                      <a:pt x="770" y="397"/>
                      <a:pt x="766" y="406"/>
                      <a:pt x="762" y="403"/>
                    </a:cubicBezTo>
                    <a:cubicBezTo>
                      <a:pt x="751" y="394"/>
                      <a:pt x="736" y="380"/>
                      <a:pt x="736" y="367"/>
                    </a:cubicBezTo>
                    <a:cubicBezTo>
                      <a:pt x="736" y="353"/>
                      <a:pt x="738" y="342"/>
                      <a:pt x="726" y="334"/>
                    </a:cubicBezTo>
                    <a:cubicBezTo>
                      <a:pt x="697" y="334"/>
                      <a:pt x="697" y="334"/>
                      <a:pt x="697" y="334"/>
                    </a:cubicBezTo>
                    <a:cubicBezTo>
                      <a:pt x="681" y="322"/>
                      <a:pt x="662" y="315"/>
                      <a:pt x="643" y="308"/>
                    </a:cubicBezTo>
                    <a:cubicBezTo>
                      <a:pt x="640" y="306"/>
                      <a:pt x="629" y="299"/>
                      <a:pt x="623" y="299"/>
                    </a:cubicBezTo>
                    <a:cubicBezTo>
                      <a:pt x="617" y="299"/>
                      <a:pt x="614" y="306"/>
                      <a:pt x="607" y="306"/>
                    </a:cubicBezTo>
                    <a:cubicBezTo>
                      <a:pt x="607" y="295"/>
                      <a:pt x="600" y="270"/>
                      <a:pt x="590" y="270"/>
                    </a:cubicBezTo>
                    <a:cubicBezTo>
                      <a:pt x="586" y="270"/>
                      <a:pt x="584" y="274"/>
                      <a:pt x="579" y="275"/>
                    </a:cubicBezTo>
                    <a:cubicBezTo>
                      <a:pt x="581" y="269"/>
                      <a:pt x="579" y="268"/>
                      <a:pt x="579" y="255"/>
                    </a:cubicBezTo>
                    <a:cubicBezTo>
                      <a:pt x="579" y="237"/>
                      <a:pt x="584" y="227"/>
                      <a:pt x="595" y="216"/>
                    </a:cubicBezTo>
                    <a:cubicBezTo>
                      <a:pt x="598" y="213"/>
                      <a:pt x="606" y="196"/>
                      <a:pt x="609" y="194"/>
                    </a:cubicBezTo>
                    <a:cubicBezTo>
                      <a:pt x="617" y="192"/>
                      <a:pt x="630" y="196"/>
                      <a:pt x="630" y="186"/>
                    </a:cubicBezTo>
                    <a:cubicBezTo>
                      <a:pt x="630" y="179"/>
                      <a:pt x="613" y="178"/>
                      <a:pt x="607" y="175"/>
                    </a:cubicBezTo>
                    <a:cubicBezTo>
                      <a:pt x="611" y="176"/>
                      <a:pt x="597" y="167"/>
                      <a:pt x="633" y="178"/>
                    </a:cubicBezTo>
                    <a:cubicBezTo>
                      <a:pt x="643" y="181"/>
                      <a:pt x="637" y="169"/>
                      <a:pt x="642" y="169"/>
                    </a:cubicBezTo>
                    <a:cubicBezTo>
                      <a:pt x="643" y="169"/>
                      <a:pt x="647" y="169"/>
                      <a:pt x="652" y="169"/>
                    </a:cubicBezTo>
                    <a:cubicBezTo>
                      <a:pt x="662" y="169"/>
                      <a:pt x="668" y="158"/>
                      <a:pt x="675" y="153"/>
                    </a:cubicBezTo>
                    <a:cubicBezTo>
                      <a:pt x="675" y="146"/>
                      <a:pt x="675" y="146"/>
                      <a:pt x="675" y="146"/>
                    </a:cubicBezTo>
                    <a:cubicBezTo>
                      <a:pt x="660" y="142"/>
                      <a:pt x="645" y="145"/>
                      <a:pt x="639" y="131"/>
                    </a:cubicBezTo>
                    <a:cubicBezTo>
                      <a:pt x="639" y="131"/>
                      <a:pt x="643" y="131"/>
                      <a:pt x="647" y="131"/>
                    </a:cubicBezTo>
                    <a:cubicBezTo>
                      <a:pt x="652" y="135"/>
                      <a:pt x="658" y="141"/>
                      <a:pt x="666" y="141"/>
                    </a:cubicBezTo>
                    <a:cubicBezTo>
                      <a:pt x="673" y="141"/>
                      <a:pt x="686" y="132"/>
                      <a:pt x="686" y="127"/>
                    </a:cubicBezTo>
                    <a:cubicBezTo>
                      <a:pt x="686" y="125"/>
                      <a:pt x="680" y="117"/>
                      <a:pt x="683" y="117"/>
                    </a:cubicBezTo>
                    <a:cubicBezTo>
                      <a:pt x="693" y="117"/>
                      <a:pt x="696" y="126"/>
                      <a:pt x="703" y="126"/>
                    </a:cubicBezTo>
                    <a:cubicBezTo>
                      <a:pt x="707" y="126"/>
                      <a:pt x="709" y="123"/>
                      <a:pt x="717" y="123"/>
                    </a:cubicBezTo>
                    <a:cubicBezTo>
                      <a:pt x="715" y="120"/>
                      <a:pt x="717" y="112"/>
                      <a:pt x="722" y="120"/>
                    </a:cubicBezTo>
                    <a:cubicBezTo>
                      <a:pt x="725" y="125"/>
                      <a:pt x="748" y="105"/>
                      <a:pt x="748" y="100"/>
                    </a:cubicBezTo>
                    <a:cubicBezTo>
                      <a:pt x="748" y="96"/>
                      <a:pt x="738" y="91"/>
                      <a:pt x="738" y="89"/>
                    </a:cubicBezTo>
                    <a:cubicBezTo>
                      <a:pt x="738" y="85"/>
                      <a:pt x="732" y="78"/>
                      <a:pt x="746" y="72"/>
                    </a:cubicBezTo>
                    <a:cubicBezTo>
                      <a:pt x="748" y="68"/>
                      <a:pt x="746" y="68"/>
                      <a:pt x="746" y="61"/>
                    </a:cubicBezTo>
                    <a:cubicBezTo>
                      <a:pt x="732" y="61"/>
                      <a:pt x="735" y="50"/>
                      <a:pt x="717" y="50"/>
                    </a:cubicBezTo>
                    <a:cubicBezTo>
                      <a:pt x="713" y="49"/>
                      <a:pt x="710" y="47"/>
                      <a:pt x="706" y="47"/>
                    </a:cubicBezTo>
                    <a:cubicBezTo>
                      <a:pt x="701" y="47"/>
                      <a:pt x="695" y="50"/>
                      <a:pt x="695" y="55"/>
                    </a:cubicBezTo>
                    <a:cubicBezTo>
                      <a:pt x="695" y="61"/>
                      <a:pt x="702" y="63"/>
                      <a:pt x="702" y="67"/>
                    </a:cubicBezTo>
                    <a:cubicBezTo>
                      <a:pt x="702" y="72"/>
                      <a:pt x="692" y="72"/>
                      <a:pt x="689" y="76"/>
                    </a:cubicBezTo>
                    <a:cubicBezTo>
                      <a:pt x="686" y="84"/>
                      <a:pt x="687" y="90"/>
                      <a:pt x="681" y="98"/>
                    </a:cubicBezTo>
                    <a:cubicBezTo>
                      <a:pt x="671" y="110"/>
                      <a:pt x="658" y="90"/>
                      <a:pt x="658" y="85"/>
                    </a:cubicBezTo>
                    <a:cubicBezTo>
                      <a:pt x="658" y="79"/>
                      <a:pt x="665" y="81"/>
                      <a:pt x="665" y="74"/>
                    </a:cubicBezTo>
                    <a:cubicBezTo>
                      <a:pt x="665" y="71"/>
                      <a:pt x="652" y="59"/>
                      <a:pt x="649" y="59"/>
                    </a:cubicBezTo>
                    <a:cubicBezTo>
                      <a:pt x="636" y="59"/>
                      <a:pt x="645" y="78"/>
                      <a:pt x="631" y="78"/>
                    </a:cubicBezTo>
                    <a:cubicBezTo>
                      <a:pt x="631" y="70"/>
                      <a:pt x="630" y="65"/>
                      <a:pt x="621" y="60"/>
                    </a:cubicBezTo>
                    <a:cubicBezTo>
                      <a:pt x="622" y="58"/>
                      <a:pt x="623" y="57"/>
                      <a:pt x="625" y="55"/>
                    </a:cubicBezTo>
                    <a:cubicBezTo>
                      <a:pt x="618" y="51"/>
                      <a:pt x="609" y="55"/>
                      <a:pt x="603" y="48"/>
                    </a:cubicBezTo>
                    <a:cubicBezTo>
                      <a:pt x="606" y="47"/>
                      <a:pt x="614" y="44"/>
                      <a:pt x="614" y="38"/>
                    </a:cubicBezTo>
                    <a:cubicBezTo>
                      <a:pt x="614" y="29"/>
                      <a:pt x="601" y="30"/>
                      <a:pt x="601" y="23"/>
                    </a:cubicBezTo>
                    <a:cubicBezTo>
                      <a:pt x="601" y="10"/>
                      <a:pt x="591" y="1"/>
                      <a:pt x="574" y="0"/>
                    </a:cubicBezTo>
                    <a:cubicBezTo>
                      <a:pt x="565" y="0"/>
                      <a:pt x="569" y="6"/>
                      <a:pt x="569" y="10"/>
                    </a:cubicBezTo>
                    <a:cubicBezTo>
                      <a:pt x="564" y="11"/>
                      <a:pt x="557" y="10"/>
                      <a:pt x="557" y="17"/>
                    </a:cubicBezTo>
                    <a:cubicBezTo>
                      <a:pt x="557" y="21"/>
                      <a:pt x="561" y="23"/>
                      <a:pt x="561" y="28"/>
                    </a:cubicBezTo>
                    <a:cubicBezTo>
                      <a:pt x="561" y="32"/>
                      <a:pt x="555" y="32"/>
                      <a:pt x="555" y="38"/>
                    </a:cubicBezTo>
                    <a:cubicBezTo>
                      <a:pt x="555" y="52"/>
                      <a:pt x="585" y="44"/>
                      <a:pt x="585" y="59"/>
                    </a:cubicBezTo>
                    <a:cubicBezTo>
                      <a:pt x="585" y="61"/>
                      <a:pt x="581" y="72"/>
                      <a:pt x="581" y="72"/>
                    </a:cubicBezTo>
                    <a:cubicBezTo>
                      <a:pt x="584" y="70"/>
                      <a:pt x="587" y="69"/>
                      <a:pt x="591" y="67"/>
                    </a:cubicBezTo>
                    <a:cubicBezTo>
                      <a:pt x="596" y="85"/>
                      <a:pt x="567" y="77"/>
                      <a:pt x="567" y="98"/>
                    </a:cubicBezTo>
                    <a:cubicBezTo>
                      <a:pt x="553" y="102"/>
                      <a:pt x="564" y="88"/>
                      <a:pt x="561" y="83"/>
                    </a:cubicBezTo>
                    <a:cubicBezTo>
                      <a:pt x="559" y="81"/>
                      <a:pt x="547" y="78"/>
                      <a:pt x="541" y="78"/>
                    </a:cubicBezTo>
                    <a:cubicBezTo>
                      <a:pt x="533" y="78"/>
                      <a:pt x="530" y="82"/>
                      <a:pt x="530" y="92"/>
                    </a:cubicBezTo>
                    <a:cubicBezTo>
                      <a:pt x="522" y="91"/>
                      <a:pt x="517" y="92"/>
                      <a:pt x="492" y="92"/>
                    </a:cubicBezTo>
                    <a:cubicBezTo>
                      <a:pt x="468" y="92"/>
                      <a:pt x="441" y="83"/>
                      <a:pt x="435" y="65"/>
                    </a:cubicBezTo>
                    <a:cubicBezTo>
                      <a:pt x="427" y="67"/>
                      <a:pt x="400" y="68"/>
                      <a:pt x="400" y="78"/>
                    </a:cubicBezTo>
                    <a:cubicBezTo>
                      <a:pt x="400" y="81"/>
                      <a:pt x="403" y="82"/>
                      <a:pt x="406" y="82"/>
                    </a:cubicBezTo>
                    <a:cubicBezTo>
                      <a:pt x="413" y="82"/>
                      <a:pt x="425" y="79"/>
                      <a:pt x="430" y="75"/>
                    </a:cubicBezTo>
                    <a:cubicBezTo>
                      <a:pt x="432" y="90"/>
                      <a:pt x="409" y="78"/>
                      <a:pt x="409" y="93"/>
                    </a:cubicBezTo>
                    <a:cubicBezTo>
                      <a:pt x="409" y="96"/>
                      <a:pt x="414" y="106"/>
                      <a:pt x="412" y="106"/>
                    </a:cubicBezTo>
                    <a:cubicBezTo>
                      <a:pt x="403" y="106"/>
                      <a:pt x="401" y="95"/>
                      <a:pt x="394" y="92"/>
                    </a:cubicBezTo>
                    <a:cubicBezTo>
                      <a:pt x="387" y="89"/>
                      <a:pt x="387" y="89"/>
                      <a:pt x="387" y="89"/>
                    </a:cubicBezTo>
                    <a:cubicBezTo>
                      <a:pt x="377" y="89"/>
                      <a:pt x="370" y="89"/>
                      <a:pt x="359" y="89"/>
                    </a:cubicBezTo>
                    <a:cubicBezTo>
                      <a:pt x="350" y="89"/>
                      <a:pt x="344" y="92"/>
                      <a:pt x="335" y="93"/>
                    </a:cubicBezTo>
                    <a:cubicBezTo>
                      <a:pt x="317" y="93"/>
                      <a:pt x="317" y="87"/>
                      <a:pt x="317" y="86"/>
                    </a:cubicBezTo>
                    <a:cubicBezTo>
                      <a:pt x="317" y="82"/>
                      <a:pt x="331" y="83"/>
                      <a:pt x="333" y="81"/>
                    </a:cubicBezTo>
                    <a:cubicBezTo>
                      <a:pt x="321" y="64"/>
                      <a:pt x="323" y="66"/>
                      <a:pt x="298" y="68"/>
                    </a:cubicBezTo>
                    <a:cubicBezTo>
                      <a:pt x="271" y="70"/>
                      <a:pt x="258" y="48"/>
                      <a:pt x="231" y="48"/>
                    </a:cubicBezTo>
                    <a:cubicBezTo>
                      <a:pt x="223" y="48"/>
                      <a:pt x="219" y="54"/>
                      <a:pt x="212" y="54"/>
                    </a:cubicBezTo>
                    <a:cubicBezTo>
                      <a:pt x="207" y="54"/>
                      <a:pt x="202" y="46"/>
                      <a:pt x="202" y="42"/>
                    </a:cubicBezTo>
                    <a:cubicBezTo>
                      <a:pt x="193" y="44"/>
                      <a:pt x="193" y="54"/>
                      <a:pt x="184" y="54"/>
                    </a:cubicBezTo>
                    <a:cubicBezTo>
                      <a:pt x="176" y="54"/>
                      <a:pt x="164" y="34"/>
                      <a:pt x="161" y="34"/>
                    </a:cubicBezTo>
                    <a:cubicBezTo>
                      <a:pt x="153" y="34"/>
                      <a:pt x="156" y="47"/>
                      <a:pt x="146" y="47"/>
                    </a:cubicBezTo>
                    <a:cubicBezTo>
                      <a:pt x="143" y="47"/>
                      <a:pt x="140" y="44"/>
                      <a:pt x="138" y="40"/>
                    </a:cubicBezTo>
                    <a:cubicBezTo>
                      <a:pt x="125" y="44"/>
                      <a:pt x="120" y="44"/>
                      <a:pt x="108" y="49"/>
                    </a:cubicBezTo>
                    <a:cubicBezTo>
                      <a:pt x="103" y="50"/>
                      <a:pt x="91" y="59"/>
                      <a:pt x="87" y="55"/>
                    </a:cubicBezTo>
                    <a:cubicBezTo>
                      <a:pt x="76" y="44"/>
                      <a:pt x="78" y="58"/>
                      <a:pt x="74" y="58"/>
                    </a:cubicBezTo>
                    <a:cubicBezTo>
                      <a:pt x="45" y="59"/>
                      <a:pt x="65" y="70"/>
                      <a:pt x="61" y="70"/>
                    </a:cubicBezTo>
                    <a:cubicBezTo>
                      <a:pt x="50" y="70"/>
                      <a:pt x="30" y="67"/>
                      <a:pt x="12" y="56"/>
                    </a:cubicBezTo>
                    <a:cubicBezTo>
                      <a:pt x="11" y="56"/>
                      <a:pt x="6" y="52"/>
                      <a:pt x="6" y="51"/>
                    </a:cubicBezTo>
                    <a:cubicBezTo>
                      <a:pt x="3" y="52"/>
                      <a:pt x="5" y="52"/>
                      <a:pt x="0" y="51"/>
                    </a:cubicBezTo>
                    <a:cubicBezTo>
                      <a:pt x="0" y="242"/>
                      <a:pt x="0" y="242"/>
                      <a:pt x="0" y="242"/>
                    </a:cubicBezTo>
                    <a:cubicBezTo>
                      <a:pt x="6" y="247"/>
                      <a:pt x="19" y="240"/>
                      <a:pt x="25" y="248"/>
                    </a:cubicBezTo>
                    <a:cubicBezTo>
                      <a:pt x="29" y="254"/>
                      <a:pt x="38" y="266"/>
                      <a:pt x="47" y="266"/>
                    </a:cubicBezTo>
                    <a:cubicBezTo>
                      <a:pt x="53" y="266"/>
                      <a:pt x="53" y="257"/>
                      <a:pt x="59" y="255"/>
                    </a:cubicBezTo>
                    <a:cubicBezTo>
                      <a:pt x="62" y="254"/>
                      <a:pt x="64" y="255"/>
                      <a:pt x="67" y="253"/>
                    </a:cubicBezTo>
                    <a:cubicBezTo>
                      <a:pt x="81" y="266"/>
                      <a:pt x="87" y="271"/>
                      <a:pt x="99" y="288"/>
                    </a:cubicBezTo>
                    <a:cubicBezTo>
                      <a:pt x="100" y="290"/>
                      <a:pt x="103" y="291"/>
                      <a:pt x="105" y="295"/>
                    </a:cubicBezTo>
                    <a:cubicBezTo>
                      <a:pt x="106" y="300"/>
                      <a:pt x="108" y="306"/>
                      <a:pt x="113" y="311"/>
                    </a:cubicBezTo>
                    <a:cubicBezTo>
                      <a:pt x="116" y="314"/>
                      <a:pt x="121" y="313"/>
                      <a:pt x="124" y="316"/>
                    </a:cubicBezTo>
                    <a:cubicBezTo>
                      <a:pt x="128" y="320"/>
                      <a:pt x="135" y="322"/>
                      <a:pt x="135" y="332"/>
                    </a:cubicBezTo>
                    <a:cubicBezTo>
                      <a:pt x="135" y="336"/>
                      <a:pt x="129" y="337"/>
                      <a:pt x="129" y="340"/>
                    </a:cubicBezTo>
                    <a:cubicBezTo>
                      <a:pt x="129" y="343"/>
                      <a:pt x="132" y="344"/>
                      <a:pt x="132" y="347"/>
                    </a:cubicBezTo>
                    <a:cubicBezTo>
                      <a:pt x="132" y="352"/>
                      <a:pt x="130" y="364"/>
                      <a:pt x="136" y="366"/>
                    </a:cubicBezTo>
                    <a:cubicBezTo>
                      <a:pt x="140" y="367"/>
                      <a:pt x="143" y="367"/>
                      <a:pt x="146" y="370"/>
                    </a:cubicBezTo>
                    <a:cubicBezTo>
                      <a:pt x="150" y="373"/>
                      <a:pt x="145" y="379"/>
                      <a:pt x="150" y="383"/>
                    </a:cubicBezTo>
                    <a:cubicBezTo>
                      <a:pt x="150" y="383"/>
                      <a:pt x="162" y="390"/>
                      <a:pt x="162" y="391"/>
                    </a:cubicBezTo>
                    <a:cubicBezTo>
                      <a:pt x="165" y="401"/>
                      <a:pt x="166" y="413"/>
                      <a:pt x="181" y="413"/>
                    </a:cubicBezTo>
                    <a:cubicBezTo>
                      <a:pt x="183" y="422"/>
                      <a:pt x="199" y="416"/>
                      <a:pt x="202" y="428"/>
                    </a:cubicBezTo>
                    <a:cubicBezTo>
                      <a:pt x="204" y="432"/>
                      <a:pt x="215" y="433"/>
                      <a:pt x="219" y="437"/>
                    </a:cubicBezTo>
                    <a:cubicBezTo>
                      <a:pt x="220" y="438"/>
                      <a:pt x="222" y="439"/>
                      <a:pt x="224" y="440"/>
                    </a:cubicBezTo>
                    <a:cubicBezTo>
                      <a:pt x="224" y="440"/>
                      <a:pt x="224" y="440"/>
                      <a:pt x="224" y="440"/>
                    </a:cubicBezTo>
                    <a:cubicBezTo>
                      <a:pt x="577" y="440"/>
                      <a:pt x="577" y="440"/>
                      <a:pt x="577" y="440"/>
                    </a:cubicBezTo>
                    <a:cubicBezTo>
                      <a:pt x="577" y="435"/>
                      <a:pt x="577" y="435"/>
                      <a:pt x="577" y="435"/>
                    </a:cubicBezTo>
                    <a:cubicBezTo>
                      <a:pt x="583" y="439"/>
                      <a:pt x="582" y="443"/>
                      <a:pt x="588" y="446"/>
                    </a:cubicBezTo>
                    <a:cubicBezTo>
                      <a:pt x="610" y="446"/>
                      <a:pt x="610" y="446"/>
                      <a:pt x="610" y="446"/>
                    </a:cubicBezTo>
                    <a:cubicBezTo>
                      <a:pt x="619" y="455"/>
                      <a:pt x="630" y="455"/>
                      <a:pt x="647" y="455"/>
                    </a:cubicBezTo>
                    <a:cubicBezTo>
                      <a:pt x="652" y="453"/>
                      <a:pt x="653" y="455"/>
                      <a:pt x="658" y="452"/>
                    </a:cubicBezTo>
                    <a:cubicBezTo>
                      <a:pt x="662" y="450"/>
                      <a:pt x="661" y="443"/>
                      <a:pt x="665" y="443"/>
                    </a:cubicBezTo>
                    <a:cubicBezTo>
                      <a:pt x="670" y="443"/>
                      <a:pt x="674" y="451"/>
                      <a:pt x="676" y="453"/>
                    </a:cubicBezTo>
                    <a:cubicBezTo>
                      <a:pt x="677" y="451"/>
                      <a:pt x="676" y="448"/>
                      <a:pt x="676" y="447"/>
                    </a:cubicBezTo>
                    <a:cubicBezTo>
                      <a:pt x="677" y="447"/>
                      <a:pt x="678" y="447"/>
                      <a:pt x="680" y="447"/>
                    </a:cubicBezTo>
                    <a:cubicBezTo>
                      <a:pt x="682" y="447"/>
                      <a:pt x="701" y="462"/>
                      <a:pt x="702" y="463"/>
                    </a:cubicBezTo>
                    <a:cubicBezTo>
                      <a:pt x="704" y="469"/>
                      <a:pt x="702" y="473"/>
                      <a:pt x="705" y="477"/>
                    </a:cubicBezTo>
                    <a:cubicBezTo>
                      <a:pt x="715" y="487"/>
                      <a:pt x="729" y="485"/>
                      <a:pt x="740" y="492"/>
                    </a:cubicBezTo>
                    <a:cubicBezTo>
                      <a:pt x="752" y="492"/>
                      <a:pt x="752" y="492"/>
                      <a:pt x="752" y="492"/>
                    </a:cubicBezTo>
                    <a:cubicBezTo>
                      <a:pt x="757" y="495"/>
                      <a:pt x="763" y="500"/>
                      <a:pt x="763" y="506"/>
                    </a:cubicBezTo>
                    <a:cubicBezTo>
                      <a:pt x="763" y="509"/>
                      <a:pt x="762" y="512"/>
                      <a:pt x="759" y="512"/>
                    </a:cubicBezTo>
                    <a:cubicBezTo>
                      <a:pt x="754" y="512"/>
                      <a:pt x="748" y="506"/>
                      <a:pt x="747" y="504"/>
                    </a:cubicBezTo>
                    <a:cubicBezTo>
                      <a:pt x="745" y="511"/>
                      <a:pt x="741" y="532"/>
                      <a:pt x="735" y="532"/>
                    </a:cubicBezTo>
                    <a:cubicBezTo>
                      <a:pt x="730" y="538"/>
                      <a:pt x="725" y="541"/>
                      <a:pt x="725" y="547"/>
                    </a:cubicBezTo>
                    <a:cubicBezTo>
                      <a:pt x="726" y="549"/>
                      <a:pt x="729" y="553"/>
                      <a:pt x="732" y="553"/>
                    </a:cubicBezTo>
                    <a:cubicBezTo>
                      <a:pt x="736" y="553"/>
                      <a:pt x="736" y="550"/>
                      <a:pt x="738" y="548"/>
                    </a:cubicBezTo>
                    <a:cubicBezTo>
                      <a:pt x="742" y="544"/>
                      <a:pt x="748" y="545"/>
                      <a:pt x="755" y="545"/>
                    </a:cubicBezTo>
                    <a:cubicBezTo>
                      <a:pt x="760" y="545"/>
                      <a:pt x="763" y="548"/>
                      <a:pt x="765" y="546"/>
                    </a:cubicBezTo>
                    <a:cubicBezTo>
                      <a:pt x="768" y="545"/>
                      <a:pt x="770" y="544"/>
                      <a:pt x="772" y="543"/>
                    </a:cubicBezTo>
                    <a:cubicBezTo>
                      <a:pt x="772" y="540"/>
                      <a:pt x="771" y="538"/>
                      <a:pt x="770" y="536"/>
                    </a:cubicBezTo>
                    <a:cubicBezTo>
                      <a:pt x="769" y="534"/>
                      <a:pt x="767" y="533"/>
                      <a:pt x="767" y="531"/>
                    </a:cubicBezTo>
                    <a:cubicBezTo>
                      <a:pt x="767" y="529"/>
                      <a:pt x="771" y="528"/>
                      <a:pt x="773" y="528"/>
                    </a:cubicBezTo>
                    <a:cubicBezTo>
                      <a:pt x="782" y="525"/>
                      <a:pt x="803" y="519"/>
                      <a:pt x="814" y="519"/>
                    </a:cubicBezTo>
                    <a:cubicBezTo>
                      <a:pt x="815" y="519"/>
                      <a:pt x="831" y="503"/>
                      <a:pt x="834" y="501"/>
                    </a:cubicBezTo>
                    <a:cubicBezTo>
                      <a:pt x="836" y="499"/>
                      <a:pt x="847" y="500"/>
                      <a:pt x="857" y="500"/>
                    </a:cubicBezTo>
                    <a:cubicBezTo>
                      <a:pt x="861" y="500"/>
                      <a:pt x="864" y="500"/>
                      <a:pt x="868" y="500"/>
                    </a:cubicBezTo>
                    <a:cubicBezTo>
                      <a:pt x="872" y="500"/>
                      <a:pt x="876" y="498"/>
                      <a:pt x="879" y="498"/>
                    </a:cubicBezTo>
                    <a:cubicBezTo>
                      <a:pt x="884" y="497"/>
                      <a:pt x="882" y="496"/>
                      <a:pt x="884" y="494"/>
                    </a:cubicBezTo>
                    <a:cubicBezTo>
                      <a:pt x="892" y="486"/>
                      <a:pt x="892" y="471"/>
                      <a:pt x="903" y="463"/>
                    </a:cubicBezTo>
                    <a:cubicBezTo>
                      <a:pt x="908" y="470"/>
                      <a:pt x="916" y="460"/>
                      <a:pt x="920" y="467"/>
                    </a:cubicBezTo>
                    <a:cubicBezTo>
                      <a:pt x="926" y="478"/>
                      <a:pt x="922" y="494"/>
                      <a:pt x="928" y="505"/>
                    </a:cubicBezTo>
                    <a:lnTo>
                      <a:pt x="928" y="50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95" name="Freeform 51"/>
              <p:cNvSpPr/>
              <p:nvPr/>
            </p:nvSpPr>
            <p:spPr bwMode="auto">
              <a:xfrm>
                <a:off x="1585913" y="1417638"/>
                <a:ext cx="623888" cy="457200"/>
              </a:xfrm>
              <a:custGeom>
                <a:avLst/>
                <a:gdLst/>
                <a:ahLst/>
                <a:cxnLst>
                  <a:cxn ang="0">
                    <a:pos x="334" y="228"/>
                  </a:cxn>
                  <a:cxn ang="0">
                    <a:pos x="381" y="252"/>
                  </a:cxn>
                  <a:cxn ang="0">
                    <a:pos x="401" y="239"/>
                  </a:cxn>
                  <a:cxn ang="0">
                    <a:pos x="439" y="281"/>
                  </a:cxn>
                  <a:cxn ang="0">
                    <a:pos x="458" y="302"/>
                  </a:cxn>
                  <a:cxn ang="0">
                    <a:pos x="463" y="326"/>
                  </a:cxn>
                  <a:cxn ang="0">
                    <a:pos x="440" y="314"/>
                  </a:cxn>
                  <a:cxn ang="0">
                    <a:pos x="427" y="300"/>
                  </a:cxn>
                  <a:cxn ang="0">
                    <a:pos x="426" y="286"/>
                  </a:cxn>
                  <a:cxn ang="0">
                    <a:pos x="414" y="286"/>
                  </a:cxn>
                  <a:cxn ang="0">
                    <a:pos x="412" y="270"/>
                  </a:cxn>
                  <a:cxn ang="0">
                    <a:pos x="390" y="261"/>
                  </a:cxn>
                  <a:cxn ang="0">
                    <a:pos x="363" y="252"/>
                  </a:cxn>
                  <a:cxn ang="0">
                    <a:pos x="299" y="236"/>
                  </a:cxn>
                  <a:cxn ang="0">
                    <a:pos x="240" y="221"/>
                  </a:cxn>
                  <a:cxn ang="0">
                    <a:pos x="200" y="252"/>
                  </a:cxn>
                  <a:cxn ang="0">
                    <a:pos x="199" y="245"/>
                  </a:cxn>
                  <a:cxn ang="0">
                    <a:pos x="218" y="219"/>
                  </a:cxn>
                  <a:cxn ang="0">
                    <a:pos x="213" y="214"/>
                  </a:cxn>
                  <a:cxn ang="0">
                    <a:pos x="173" y="260"/>
                  </a:cxn>
                  <a:cxn ang="0">
                    <a:pos x="143" y="288"/>
                  </a:cxn>
                  <a:cxn ang="0">
                    <a:pos x="79" y="322"/>
                  </a:cxn>
                  <a:cxn ang="0">
                    <a:pos x="57" y="328"/>
                  </a:cxn>
                  <a:cxn ang="0">
                    <a:pos x="92" y="307"/>
                  </a:cxn>
                  <a:cxn ang="0">
                    <a:pos x="148" y="256"/>
                  </a:cxn>
                  <a:cxn ang="0">
                    <a:pos x="125" y="262"/>
                  </a:cxn>
                  <a:cxn ang="0">
                    <a:pos x="110" y="266"/>
                  </a:cxn>
                  <a:cxn ang="0">
                    <a:pos x="88" y="261"/>
                  </a:cxn>
                  <a:cxn ang="0">
                    <a:pos x="76" y="264"/>
                  </a:cxn>
                  <a:cxn ang="0">
                    <a:pos x="72" y="244"/>
                  </a:cxn>
                  <a:cxn ang="0">
                    <a:pos x="60" y="245"/>
                  </a:cxn>
                  <a:cxn ang="0">
                    <a:pos x="37" y="224"/>
                  </a:cxn>
                  <a:cxn ang="0">
                    <a:pos x="52" y="180"/>
                  </a:cxn>
                  <a:cxn ang="0">
                    <a:pos x="79" y="152"/>
                  </a:cxn>
                  <a:cxn ang="0">
                    <a:pos x="85" y="145"/>
                  </a:cxn>
                  <a:cxn ang="0">
                    <a:pos x="60" y="153"/>
                  </a:cxn>
                  <a:cxn ang="0">
                    <a:pos x="18" y="150"/>
                  </a:cxn>
                  <a:cxn ang="0">
                    <a:pos x="13" y="133"/>
                  </a:cxn>
                  <a:cxn ang="0">
                    <a:pos x="40" y="106"/>
                  </a:cxn>
                  <a:cxn ang="0">
                    <a:pos x="64" y="116"/>
                  </a:cxn>
                  <a:cxn ang="0">
                    <a:pos x="50" y="95"/>
                  </a:cxn>
                  <a:cxn ang="0">
                    <a:pos x="13" y="68"/>
                  </a:cxn>
                  <a:cxn ang="0">
                    <a:pos x="44" y="56"/>
                  </a:cxn>
                  <a:cxn ang="0">
                    <a:pos x="117" y="13"/>
                  </a:cxn>
                  <a:cxn ang="0">
                    <a:pos x="150" y="7"/>
                  </a:cxn>
                  <a:cxn ang="0">
                    <a:pos x="157" y="7"/>
                  </a:cxn>
                  <a:cxn ang="0">
                    <a:pos x="189" y="11"/>
                  </a:cxn>
                  <a:cxn ang="0">
                    <a:pos x="236" y="20"/>
                  </a:cxn>
                  <a:cxn ang="0">
                    <a:pos x="307" y="28"/>
                  </a:cxn>
                  <a:cxn ang="0">
                    <a:pos x="334" y="36"/>
                  </a:cxn>
                </a:cxnLst>
                <a:rect l="0" t="0" r="r" b="b"/>
                <a:pathLst>
                  <a:path w="469" h="343">
                    <a:moveTo>
                      <a:pt x="334" y="37"/>
                    </a:moveTo>
                    <a:cubicBezTo>
                      <a:pt x="334" y="228"/>
                      <a:pt x="334" y="228"/>
                      <a:pt x="334" y="228"/>
                    </a:cubicBezTo>
                    <a:cubicBezTo>
                      <a:pt x="340" y="233"/>
                      <a:pt x="353" y="226"/>
                      <a:pt x="359" y="234"/>
                    </a:cubicBezTo>
                    <a:cubicBezTo>
                      <a:pt x="363" y="240"/>
                      <a:pt x="372" y="252"/>
                      <a:pt x="381" y="252"/>
                    </a:cubicBezTo>
                    <a:cubicBezTo>
                      <a:pt x="387" y="252"/>
                      <a:pt x="387" y="243"/>
                      <a:pt x="393" y="241"/>
                    </a:cubicBezTo>
                    <a:cubicBezTo>
                      <a:pt x="396" y="240"/>
                      <a:pt x="398" y="241"/>
                      <a:pt x="401" y="239"/>
                    </a:cubicBezTo>
                    <a:cubicBezTo>
                      <a:pt x="415" y="252"/>
                      <a:pt x="421" y="257"/>
                      <a:pt x="433" y="274"/>
                    </a:cubicBezTo>
                    <a:cubicBezTo>
                      <a:pt x="434" y="276"/>
                      <a:pt x="437" y="277"/>
                      <a:pt x="439" y="281"/>
                    </a:cubicBezTo>
                    <a:cubicBezTo>
                      <a:pt x="440" y="286"/>
                      <a:pt x="442" y="292"/>
                      <a:pt x="447" y="297"/>
                    </a:cubicBezTo>
                    <a:cubicBezTo>
                      <a:pt x="450" y="300"/>
                      <a:pt x="455" y="299"/>
                      <a:pt x="458" y="302"/>
                    </a:cubicBezTo>
                    <a:cubicBezTo>
                      <a:pt x="462" y="306"/>
                      <a:pt x="469" y="308"/>
                      <a:pt x="469" y="318"/>
                    </a:cubicBezTo>
                    <a:cubicBezTo>
                      <a:pt x="469" y="322"/>
                      <a:pt x="463" y="323"/>
                      <a:pt x="463" y="326"/>
                    </a:cubicBezTo>
                    <a:cubicBezTo>
                      <a:pt x="461" y="326"/>
                      <a:pt x="461" y="327"/>
                      <a:pt x="459" y="327"/>
                    </a:cubicBezTo>
                    <a:cubicBezTo>
                      <a:pt x="451" y="327"/>
                      <a:pt x="440" y="318"/>
                      <a:pt x="440" y="314"/>
                    </a:cubicBezTo>
                    <a:cubicBezTo>
                      <a:pt x="440" y="310"/>
                      <a:pt x="440" y="311"/>
                      <a:pt x="440" y="307"/>
                    </a:cubicBezTo>
                    <a:cubicBezTo>
                      <a:pt x="440" y="300"/>
                      <a:pt x="435" y="300"/>
                      <a:pt x="427" y="300"/>
                    </a:cubicBezTo>
                    <a:cubicBezTo>
                      <a:pt x="421" y="300"/>
                      <a:pt x="419" y="296"/>
                      <a:pt x="419" y="294"/>
                    </a:cubicBezTo>
                    <a:cubicBezTo>
                      <a:pt x="419" y="290"/>
                      <a:pt x="426" y="290"/>
                      <a:pt x="426" y="286"/>
                    </a:cubicBezTo>
                    <a:cubicBezTo>
                      <a:pt x="426" y="283"/>
                      <a:pt x="426" y="281"/>
                      <a:pt x="426" y="281"/>
                    </a:cubicBezTo>
                    <a:cubicBezTo>
                      <a:pt x="417" y="281"/>
                      <a:pt x="420" y="286"/>
                      <a:pt x="414" y="286"/>
                    </a:cubicBezTo>
                    <a:cubicBezTo>
                      <a:pt x="412" y="286"/>
                      <a:pt x="407" y="282"/>
                      <a:pt x="407" y="280"/>
                    </a:cubicBezTo>
                    <a:cubicBezTo>
                      <a:pt x="407" y="274"/>
                      <a:pt x="410" y="273"/>
                      <a:pt x="412" y="270"/>
                    </a:cubicBezTo>
                    <a:cubicBezTo>
                      <a:pt x="409" y="268"/>
                      <a:pt x="405" y="264"/>
                      <a:pt x="404" y="267"/>
                    </a:cubicBezTo>
                    <a:cubicBezTo>
                      <a:pt x="397" y="267"/>
                      <a:pt x="394" y="264"/>
                      <a:pt x="390" y="261"/>
                    </a:cubicBezTo>
                    <a:cubicBezTo>
                      <a:pt x="389" y="264"/>
                      <a:pt x="387" y="269"/>
                      <a:pt x="384" y="269"/>
                    </a:cubicBezTo>
                    <a:cubicBezTo>
                      <a:pt x="375" y="269"/>
                      <a:pt x="368" y="256"/>
                      <a:pt x="363" y="252"/>
                    </a:cubicBezTo>
                    <a:cubicBezTo>
                      <a:pt x="352" y="243"/>
                      <a:pt x="337" y="244"/>
                      <a:pt x="323" y="236"/>
                    </a:cubicBezTo>
                    <a:cubicBezTo>
                      <a:pt x="299" y="236"/>
                      <a:pt x="299" y="236"/>
                      <a:pt x="299" y="236"/>
                    </a:cubicBezTo>
                    <a:cubicBezTo>
                      <a:pt x="285" y="232"/>
                      <a:pt x="265" y="230"/>
                      <a:pt x="258" y="214"/>
                    </a:cubicBezTo>
                    <a:cubicBezTo>
                      <a:pt x="252" y="217"/>
                      <a:pt x="244" y="219"/>
                      <a:pt x="240" y="221"/>
                    </a:cubicBezTo>
                    <a:cubicBezTo>
                      <a:pt x="241" y="224"/>
                      <a:pt x="242" y="225"/>
                      <a:pt x="244" y="227"/>
                    </a:cubicBezTo>
                    <a:cubicBezTo>
                      <a:pt x="238" y="236"/>
                      <a:pt x="210" y="252"/>
                      <a:pt x="200" y="252"/>
                    </a:cubicBezTo>
                    <a:cubicBezTo>
                      <a:pt x="198" y="252"/>
                      <a:pt x="195" y="251"/>
                      <a:pt x="195" y="249"/>
                    </a:cubicBezTo>
                    <a:cubicBezTo>
                      <a:pt x="195" y="246"/>
                      <a:pt x="198" y="246"/>
                      <a:pt x="199" y="245"/>
                    </a:cubicBezTo>
                    <a:cubicBezTo>
                      <a:pt x="197" y="242"/>
                      <a:pt x="199" y="242"/>
                      <a:pt x="199" y="240"/>
                    </a:cubicBezTo>
                    <a:cubicBezTo>
                      <a:pt x="199" y="230"/>
                      <a:pt x="205" y="223"/>
                      <a:pt x="218" y="219"/>
                    </a:cubicBezTo>
                    <a:cubicBezTo>
                      <a:pt x="218" y="217"/>
                      <a:pt x="218" y="216"/>
                      <a:pt x="218" y="214"/>
                    </a:cubicBezTo>
                    <a:cubicBezTo>
                      <a:pt x="214" y="214"/>
                      <a:pt x="215" y="214"/>
                      <a:pt x="213" y="214"/>
                    </a:cubicBezTo>
                    <a:cubicBezTo>
                      <a:pt x="203" y="214"/>
                      <a:pt x="173" y="239"/>
                      <a:pt x="173" y="253"/>
                    </a:cubicBezTo>
                    <a:cubicBezTo>
                      <a:pt x="173" y="255"/>
                      <a:pt x="173" y="258"/>
                      <a:pt x="173" y="260"/>
                    </a:cubicBezTo>
                    <a:cubicBezTo>
                      <a:pt x="173" y="270"/>
                      <a:pt x="164" y="273"/>
                      <a:pt x="154" y="277"/>
                    </a:cubicBezTo>
                    <a:cubicBezTo>
                      <a:pt x="148" y="280"/>
                      <a:pt x="146" y="284"/>
                      <a:pt x="143" y="288"/>
                    </a:cubicBezTo>
                    <a:cubicBezTo>
                      <a:pt x="136" y="297"/>
                      <a:pt x="121" y="301"/>
                      <a:pt x="114" y="308"/>
                    </a:cubicBezTo>
                    <a:cubicBezTo>
                      <a:pt x="107" y="315"/>
                      <a:pt x="91" y="320"/>
                      <a:pt x="79" y="322"/>
                    </a:cubicBezTo>
                    <a:cubicBezTo>
                      <a:pt x="63" y="324"/>
                      <a:pt x="54" y="343"/>
                      <a:pt x="35" y="337"/>
                    </a:cubicBezTo>
                    <a:cubicBezTo>
                      <a:pt x="41" y="329"/>
                      <a:pt x="49" y="333"/>
                      <a:pt x="57" y="328"/>
                    </a:cubicBezTo>
                    <a:cubicBezTo>
                      <a:pt x="62" y="325"/>
                      <a:pt x="66" y="316"/>
                      <a:pt x="71" y="314"/>
                    </a:cubicBezTo>
                    <a:cubicBezTo>
                      <a:pt x="78" y="309"/>
                      <a:pt x="87" y="314"/>
                      <a:pt x="92" y="307"/>
                    </a:cubicBezTo>
                    <a:cubicBezTo>
                      <a:pt x="99" y="297"/>
                      <a:pt x="117" y="290"/>
                      <a:pt x="127" y="283"/>
                    </a:cubicBezTo>
                    <a:cubicBezTo>
                      <a:pt x="137" y="276"/>
                      <a:pt x="137" y="263"/>
                      <a:pt x="148" y="256"/>
                    </a:cubicBezTo>
                    <a:cubicBezTo>
                      <a:pt x="141" y="256"/>
                      <a:pt x="141" y="256"/>
                      <a:pt x="141" y="256"/>
                    </a:cubicBezTo>
                    <a:cubicBezTo>
                      <a:pt x="135" y="259"/>
                      <a:pt x="132" y="262"/>
                      <a:pt x="125" y="262"/>
                    </a:cubicBezTo>
                    <a:cubicBezTo>
                      <a:pt x="120" y="262"/>
                      <a:pt x="117" y="260"/>
                      <a:pt x="113" y="258"/>
                    </a:cubicBezTo>
                    <a:cubicBezTo>
                      <a:pt x="112" y="262"/>
                      <a:pt x="110" y="263"/>
                      <a:pt x="110" y="266"/>
                    </a:cubicBezTo>
                    <a:cubicBezTo>
                      <a:pt x="99" y="262"/>
                      <a:pt x="96" y="260"/>
                      <a:pt x="89" y="254"/>
                    </a:cubicBezTo>
                    <a:cubicBezTo>
                      <a:pt x="88" y="257"/>
                      <a:pt x="88" y="259"/>
                      <a:pt x="88" y="261"/>
                    </a:cubicBezTo>
                    <a:cubicBezTo>
                      <a:pt x="84" y="261"/>
                      <a:pt x="85" y="261"/>
                      <a:pt x="83" y="261"/>
                    </a:cubicBezTo>
                    <a:cubicBezTo>
                      <a:pt x="80" y="261"/>
                      <a:pt x="78" y="264"/>
                      <a:pt x="76" y="264"/>
                    </a:cubicBezTo>
                    <a:cubicBezTo>
                      <a:pt x="74" y="264"/>
                      <a:pt x="72" y="257"/>
                      <a:pt x="72" y="253"/>
                    </a:cubicBezTo>
                    <a:cubicBezTo>
                      <a:pt x="72" y="248"/>
                      <a:pt x="72" y="248"/>
                      <a:pt x="72" y="244"/>
                    </a:cubicBezTo>
                    <a:cubicBezTo>
                      <a:pt x="72" y="243"/>
                      <a:pt x="72" y="238"/>
                      <a:pt x="68" y="238"/>
                    </a:cubicBezTo>
                    <a:cubicBezTo>
                      <a:pt x="65" y="238"/>
                      <a:pt x="61" y="245"/>
                      <a:pt x="60" y="245"/>
                    </a:cubicBezTo>
                    <a:cubicBezTo>
                      <a:pt x="54" y="245"/>
                      <a:pt x="33" y="229"/>
                      <a:pt x="30" y="225"/>
                    </a:cubicBezTo>
                    <a:cubicBezTo>
                      <a:pt x="32" y="225"/>
                      <a:pt x="35" y="224"/>
                      <a:pt x="37" y="224"/>
                    </a:cubicBezTo>
                    <a:cubicBezTo>
                      <a:pt x="33" y="214"/>
                      <a:pt x="19" y="212"/>
                      <a:pt x="19" y="205"/>
                    </a:cubicBezTo>
                    <a:cubicBezTo>
                      <a:pt x="19" y="191"/>
                      <a:pt x="43" y="180"/>
                      <a:pt x="52" y="180"/>
                    </a:cubicBezTo>
                    <a:cubicBezTo>
                      <a:pt x="56" y="180"/>
                      <a:pt x="86" y="169"/>
                      <a:pt x="86" y="163"/>
                    </a:cubicBezTo>
                    <a:cubicBezTo>
                      <a:pt x="86" y="160"/>
                      <a:pt x="79" y="153"/>
                      <a:pt x="79" y="152"/>
                    </a:cubicBezTo>
                    <a:cubicBezTo>
                      <a:pt x="83" y="150"/>
                      <a:pt x="82" y="150"/>
                      <a:pt x="85" y="152"/>
                    </a:cubicBezTo>
                    <a:cubicBezTo>
                      <a:pt x="85" y="145"/>
                      <a:pt x="85" y="145"/>
                      <a:pt x="85" y="145"/>
                    </a:cubicBezTo>
                    <a:cubicBezTo>
                      <a:pt x="81" y="145"/>
                      <a:pt x="81" y="145"/>
                      <a:pt x="79" y="145"/>
                    </a:cubicBezTo>
                    <a:cubicBezTo>
                      <a:pt x="72" y="145"/>
                      <a:pt x="69" y="153"/>
                      <a:pt x="60" y="153"/>
                    </a:cubicBezTo>
                    <a:cubicBezTo>
                      <a:pt x="51" y="153"/>
                      <a:pt x="48" y="148"/>
                      <a:pt x="41" y="150"/>
                    </a:cubicBezTo>
                    <a:cubicBezTo>
                      <a:pt x="32" y="150"/>
                      <a:pt x="21" y="150"/>
                      <a:pt x="18" y="150"/>
                    </a:cubicBezTo>
                    <a:cubicBezTo>
                      <a:pt x="17" y="143"/>
                      <a:pt x="12" y="141"/>
                      <a:pt x="12" y="137"/>
                    </a:cubicBezTo>
                    <a:cubicBezTo>
                      <a:pt x="12" y="136"/>
                      <a:pt x="13" y="134"/>
                      <a:pt x="13" y="133"/>
                    </a:cubicBezTo>
                    <a:cubicBezTo>
                      <a:pt x="6" y="133"/>
                      <a:pt x="2" y="130"/>
                      <a:pt x="0" y="126"/>
                    </a:cubicBezTo>
                    <a:cubicBezTo>
                      <a:pt x="11" y="119"/>
                      <a:pt x="29" y="113"/>
                      <a:pt x="40" y="106"/>
                    </a:cubicBezTo>
                    <a:cubicBezTo>
                      <a:pt x="48" y="106"/>
                      <a:pt x="48" y="106"/>
                      <a:pt x="48" y="106"/>
                    </a:cubicBezTo>
                    <a:cubicBezTo>
                      <a:pt x="48" y="120"/>
                      <a:pt x="55" y="116"/>
                      <a:pt x="64" y="116"/>
                    </a:cubicBezTo>
                    <a:cubicBezTo>
                      <a:pt x="70" y="116"/>
                      <a:pt x="71" y="118"/>
                      <a:pt x="76" y="116"/>
                    </a:cubicBezTo>
                    <a:cubicBezTo>
                      <a:pt x="72" y="102"/>
                      <a:pt x="63" y="101"/>
                      <a:pt x="50" y="95"/>
                    </a:cubicBezTo>
                    <a:cubicBezTo>
                      <a:pt x="46" y="94"/>
                      <a:pt x="41" y="80"/>
                      <a:pt x="37" y="78"/>
                    </a:cubicBezTo>
                    <a:cubicBezTo>
                      <a:pt x="31" y="75"/>
                      <a:pt x="13" y="71"/>
                      <a:pt x="13" y="68"/>
                    </a:cubicBezTo>
                    <a:cubicBezTo>
                      <a:pt x="13" y="68"/>
                      <a:pt x="20" y="57"/>
                      <a:pt x="20" y="56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57" y="38"/>
                      <a:pt x="77" y="21"/>
                      <a:pt x="101" y="14"/>
                    </a:cubicBezTo>
                    <a:cubicBezTo>
                      <a:pt x="107" y="12"/>
                      <a:pt x="111" y="15"/>
                      <a:pt x="117" y="13"/>
                    </a:cubicBezTo>
                    <a:cubicBezTo>
                      <a:pt x="124" y="10"/>
                      <a:pt x="128" y="0"/>
                      <a:pt x="136" y="0"/>
                    </a:cubicBezTo>
                    <a:cubicBezTo>
                      <a:pt x="142" y="0"/>
                      <a:pt x="144" y="5"/>
                      <a:pt x="150" y="7"/>
                    </a:cubicBezTo>
                    <a:cubicBezTo>
                      <a:pt x="147" y="10"/>
                      <a:pt x="147" y="11"/>
                      <a:pt x="146" y="13"/>
                    </a:cubicBezTo>
                    <a:cubicBezTo>
                      <a:pt x="150" y="14"/>
                      <a:pt x="154" y="11"/>
                      <a:pt x="157" y="7"/>
                    </a:cubicBezTo>
                    <a:cubicBezTo>
                      <a:pt x="162" y="9"/>
                      <a:pt x="163" y="10"/>
                      <a:pt x="167" y="11"/>
                    </a:cubicBezTo>
                    <a:cubicBezTo>
                      <a:pt x="189" y="11"/>
                      <a:pt x="189" y="11"/>
                      <a:pt x="189" y="11"/>
                    </a:cubicBezTo>
                    <a:cubicBezTo>
                      <a:pt x="194" y="15"/>
                      <a:pt x="196" y="17"/>
                      <a:pt x="202" y="20"/>
                    </a:cubicBezTo>
                    <a:cubicBezTo>
                      <a:pt x="236" y="20"/>
                      <a:pt x="236" y="20"/>
                      <a:pt x="236" y="20"/>
                    </a:cubicBezTo>
                    <a:cubicBezTo>
                      <a:pt x="245" y="29"/>
                      <a:pt x="272" y="31"/>
                      <a:pt x="286" y="31"/>
                    </a:cubicBezTo>
                    <a:cubicBezTo>
                      <a:pt x="294" y="31"/>
                      <a:pt x="299" y="28"/>
                      <a:pt x="307" y="28"/>
                    </a:cubicBezTo>
                    <a:cubicBezTo>
                      <a:pt x="319" y="28"/>
                      <a:pt x="323" y="34"/>
                      <a:pt x="334" y="37"/>
                    </a:cubicBezTo>
                    <a:cubicBezTo>
                      <a:pt x="334" y="36"/>
                      <a:pt x="334" y="36"/>
                      <a:pt x="334" y="36"/>
                    </a:cubicBezTo>
                    <a:lnTo>
                      <a:pt x="334" y="3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96" name="Freeform 52"/>
              <p:cNvSpPr/>
              <p:nvPr/>
            </p:nvSpPr>
            <p:spPr bwMode="auto">
              <a:xfrm>
                <a:off x="2149475" y="1820863"/>
                <a:ext cx="28575" cy="38100"/>
              </a:xfrm>
              <a:custGeom>
                <a:avLst/>
                <a:gdLst/>
                <a:ahLst/>
                <a:cxnLst>
                  <a:cxn ang="0">
                    <a:pos x="9" y="11"/>
                  </a:cxn>
                  <a:cxn ang="0">
                    <a:pos x="0" y="11"/>
                  </a:cxn>
                  <a:cxn ang="0">
                    <a:pos x="11" y="2"/>
                  </a:cxn>
                  <a:cxn ang="0">
                    <a:pos x="22" y="25"/>
                  </a:cxn>
                  <a:cxn ang="0">
                    <a:pos x="18" y="29"/>
                  </a:cxn>
                  <a:cxn ang="0">
                    <a:pos x="9" y="20"/>
                  </a:cxn>
                  <a:cxn ang="0">
                    <a:pos x="9" y="11"/>
                  </a:cxn>
                </a:cxnLst>
                <a:rect l="0" t="0" r="r" b="b"/>
                <a:pathLst>
                  <a:path w="22" h="29">
                    <a:moveTo>
                      <a:pt x="9" y="11"/>
                    </a:moveTo>
                    <a:cubicBezTo>
                      <a:pt x="2" y="9"/>
                      <a:pt x="5" y="7"/>
                      <a:pt x="0" y="11"/>
                    </a:cubicBezTo>
                    <a:cubicBezTo>
                      <a:pt x="0" y="0"/>
                      <a:pt x="2" y="0"/>
                      <a:pt x="11" y="2"/>
                    </a:cubicBezTo>
                    <a:cubicBezTo>
                      <a:pt x="10" y="14"/>
                      <a:pt x="22" y="15"/>
                      <a:pt x="22" y="25"/>
                    </a:cubicBezTo>
                    <a:cubicBezTo>
                      <a:pt x="22" y="28"/>
                      <a:pt x="20" y="29"/>
                      <a:pt x="18" y="29"/>
                    </a:cubicBezTo>
                    <a:cubicBezTo>
                      <a:pt x="14" y="29"/>
                      <a:pt x="9" y="20"/>
                      <a:pt x="9" y="20"/>
                    </a:cubicBezTo>
                    <a:cubicBezTo>
                      <a:pt x="9" y="16"/>
                      <a:pt x="8" y="13"/>
                      <a:pt x="9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97" name="Freeform 53"/>
              <p:cNvSpPr/>
              <p:nvPr/>
            </p:nvSpPr>
            <p:spPr bwMode="auto">
              <a:xfrm>
                <a:off x="2105025" y="1776413"/>
                <a:ext cx="30163" cy="46038"/>
              </a:xfrm>
              <a:custGeom>
                <a:avLst/>
                <a:gdLst/>
                <a:ahLst/>
                <a:cxnLst>
                  <a:cxn ang="0">
                    <a:pos x="15" y="18"/>
                  </a:cxn>
                  <a:cxn ang="0">
                    <a:pos x="19" y="18"/>
                  </a:cxn>
                  <a:cxn ang="0">
                    <a:pos x="19" y="35"/>
                  </a:cxn>
                  <a:cxn ang="0">
                    <a:pos x="11" y="17"/>
                  </a:cxn>
                  <a:cxn ang="0">
                    <a:pos x="0" y="4"/>
                  </a:cxn>
                  <a:cxn ang="0">
                    <a:pos x="5" y="0"/>
                  </a:cxn>
                  <a:cxn ang="0">
                    <a:pos x="15" y="0"/>
                  </a:cxn>
                  <a:cxn ang="0">
                    <a:pos x="15" y="18"/>
                  </a:cxn>
                </a:cxnLst>
                <a:rect l="0" t="0" r="r" b="b"/>
                <a:pathLst>
                  <a:path w="23" h="35">
                    <a:moveTo>
                      <a:pt x="15" y="18"/>
                    </a:moveTo>
                    <a:cubicBezTo>
                      <a:pt x="15" y="19"/>
                      <a:pt x="19" y="19"/>
                      <a:pt x="19" y="18"/>
                    </a:cubicBezTo>
                    <a:cubicBezTo>
                      <a:pt x="19" y="24"/>
                      <a:pt x="23" y="30"/>
                      <a:pt x="19" y="35"/>
                    </a:cubicBezTo>
                    <a:cubicBezTo>
                      <a:pt x="13" y="30"/>
                      <a:pt x="11" y="24"/>
                      <a:pt x="11" y="17"/>
                    </a:cubicBezTo>
                    <a:cubicBezTo>
                      <a:pt x="5" y="16"/>
                      <a:pt x="0" y="11"/>
                      <a:pt x="0" y="4"/>
                    </a:cubicBezTo>
                    <a:cubicBezTo>
                      <a:pt x="0" y="1"/>
                      <a:pt x="3" y="0"/>
                      <a:pt x="5" y="0"/>
                    </a:cubicBezTo>
                    <a:cubicBezTo>
                      <a:pt x="13" y="0"/>
                      <a:pt x="9" y="3"/>
                      <a:pt x="15" y="0"/>
                    </a:cubicBezTo>
                    <a:cubicBezTo>
                      <a:pt x="15" y="11"/>
                      <a:pt x="13" y="11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98" name="Freeform 54"/>
              <p:cNvSpPr/>
              <p:nvPr/>
            </p:nvSpPr>
            <p:spPr bwMode="auto">
              <a:xfrm>
                <a:off x="2389188" y="1335088"/>
                <a:ext cx="307975" cy="161925"/>
              </a:xfrm>
              <a:custGeom>
                <a:avLst/>
                <a:gdLst/>
                <a:ahLst/>
                <a:cxnLst>
                  <a:cxn ang="0">
                    <a:pos x="214" y="96"/>
                  </a:cxn>
                  <a:cxn ang="0">
                    <a:pos x="209" y="100"/>
                  </a:cxn>
                  <a:cxn ang="0">
                    <a:pos x="215" y="103"/>
                  </a:cxn>
                  <a:cxn ang="0">
                    <a:pos x="220" y="110"/>
                  </a:cxn>
                  <a:cxn ang="0">
                    <a:pos x="195" y="118"/>
                  </a:cxn>
                  <a:cxn ang="0">
                    <a:pos x="158" y="104"/>
                  </a:cxn>
                  <a:cxn ang="0">
                    <a:pos x="147" y="112"/>
                  </a:cxn>
                  <a:cxn ang="0">
                    <a:pos x="115" y="121"/>
                  </a:cxn>
                  <a:cxn ang="0">
                    <a:pos x="75" y="121"/>
                  </a:cxn>
                  <a:cxn ang="0">
                    <a:pos x="68" y="110"/>
                  </a:cxn>
                  <a:cxn ang="0">
                    <a:pos x="43" y="108"/>
                  </a:cxn>
                  <a:cxn ang="0">
                    <a:pos x="23" y="92"/>
                  </a:cxn>
                  <a:cxn ang="0">
                    <a:pos x="65" y="82"/>
                  </a:cxn>
                  <a:cxn ang="0">
                    <a:pos x="80" y="81"/>
                  </a:cxn>
                  <a:cxn ang="0">
                    <a:pos x="69" y="77"/>
                  </a:cxn>
                  <a:cxn ang="0">
                    <a:pos x="45" y="77"/>
                  </a:cxn>
                  <a:cxn ang="0">
                    <a:pos x="12" y="69"/>
                  </a:cxn>
                  <a:cxn ang="0">
                    <a:pos x="29" y="60"/>
                  </a:cxn>
                  <a:cxn ang="0">
                    <a:pos x="14" y="59"/>
                  </a:cxn>
                  <a:cxn ang="0">
                    <a:pos x="0" y="51"/>
                  </a:cxn>
                  <a:cxn ang="0">
                    <a:pos x="56" y="13"/>
                  </a:cxn>
                  <a:cxn ang="0">
                    <a:pos x="64" y="29"/>
                  </a:cxn>
                  <a:cxn ang="0">
                    <a:pos x="78" y="21"/>
                  </a:cxn>
                  <a:cxn ang="0">
                    <a:pos x="98" y="34"/>
                  </a:cxn>
                  <a:cxn ang="0">
                    <a:pos x="111" y="31"/>
                  </a:cxn>
                  <a:cxn ang="0">
                    <a:pos x="109" y="23"/>
                  </a:cxn>
                  <a:cxn ang="0">
                    <a:pos x="118" y="23"/>
                  </a:cxn>
                  <a:cxn ang="0">
                    <a:pos x="133" y="35"/>
                  </a:cxn>
                  <a:cxn ang="0">
                    <a:pos x="140" y="51"/>
                  </a:cxn>
                  <a:cxn ang="0">
                    <a:pos x="146" y="48"/>
                  </a:cxn>
                  <a:cxn ang="0">
                    <a:pos x="136" y="17"/>
                  </a:cxn>
                  <a:cxn ang="0">
                    <a:pos x="144" y="12"/>
                  </a:cxn>
                  <a:cxn ang="0">
                    <a:pos x="156" y="12"/>
                  </a:cxn>
                  <a:cxn ang="0">
                    <a:pos x="156" y="7"/>
                  </a:cxn>
                  <a:cxn ang="0">
                    <a:pos x="169" y="0"/>
                  </a:cxn>
                  <a:cxn ang="0">
                    <a:pos x="184" y="10"/>
                  </a:cxn>
                  <a:cxn ang="0">
                    <a:pos x="175" y="24"/>
                  </a:cxn>
                  <a:cxn ang="0">
                    <a:pos x="187" y="62"/>
                  </a:cxn>
                  <a:cxn ang="0">
                    <a:pos x="232" y="92"/>
                  </a:cxn>
                  <a:cxn ang="0">
                    <a:pos x="214" y="96"/>
                  </a:cxn>
                </a:cxnLst>
                <a:rect l="0" t="0" r="r" b="b"/>
                <a:pathLst>
                  <a:path w="232" h="121">
                    <a:moveTo>
                      <a:pt x="214" y="96"/>
                    </a:moveTo>
                    <a:cubicBezTo>
                      <a:pt x="211" y="96"/>
                      <a:pt x="209" y="97"/>
                      <a:pt x="209" y="100"/>
                    </a:cubicBezTo>
                    <a:cubicBezTo>
                      <a:pt x="209" y="103"/>
                      <a:pt x="214" y="103"/>
                      <a:pt x="215" y="103"/>
                    </a:cubicBezTo>
                    <a:cubicBezTo>
                      <a:pt x="216" y="107"/>
                      <a:pt x="218" y="108"/>
                      <a:pt x="220" y="110"/>
                    </a:cubicBezTo>
                    <a:cubicBezTo>
                      <a:pt x="216" y="118"/>
                      <a:pt x="206" y="118"/>
                      <a:pt x="195" y="118"/>
                    </a:cubicBezTo>
                    <a:cubicBezTo>
                      <a:pt x="177" y="118"/>
                      <a:pt x="171" y="104"/>
                      <a:pt x="158" y="104"/>
                    </a:cubicBezTo>
                    <a:cubicBezTo>
                      <a:pt x="150" y="104"/>
                      <a:pt x="154" y="109"/>
                      <a:pt x="147" y="112"/>
                    </a:cubicBezTo>
                    <a:cubicBezTo>
                      <a:pt x="135" y="118"/>
                      <a:pt x="124" y="115"/>
                      <a:pt x="115" y="121"/>
                    </a:cubicBezTo>
                    <a:cubicBezTo>
                      <a:pt x="95" y="121"/>
                      <a:pt x="87" y="121"/>
                      <a:pt x="75" y="121"/>
                    </a:cubicBezTo>
                    <a:cubicBezTo>
                      <a:pt x="68" y="121"/>
                      <a:pt x="73" y="114"/>
                      <a:pt x="68" y="110"/>
                    </a:cubicBezTo>
                    <a:cubicBezTo>
                      <a:pt x="63" y="107"/>
                      <a:pt x="49" y="108"/>
                      <a:pt x="43" y="108"/>
                    </a:cubicBezTo>
                    <a:cubicBezTo>
                      <a:pt x="34" y="108"/>
                      <a:pt x="26" y="98"/>
                      <a:pt x="23" y="92"/>
                    </a:cubicBezTo>
                    <a:cubicBezTo>
                      <a:pt x="33" y="85"/>
                      <a:pt x="47" y="82"/>
                      <a:pt x="65" y="82"/>
                    </a:cubicBezTo>
                    <a:cubicBezTo>
                      <a:pt x="72" y="82"/>
                      <a:pt x="75" y="82"/>
                      <a:pt x="80" y="81"/>
                    </a:cubicBezTo>
                    <a:cubicBezTo>
                      <a:pt x="77" y="80"/>
                      <a:pt x="73" y="77"/>
                      <a:pt x="69" y="77"/>
                    </a:cubicBezTo>
                    <a:cubicBezTo>
                      <a:pt x="60" y="77"/>
                      <a:pt x="50" y="77"/>
                      <a:pt x="45" y="77"/>
                    </a:cubicBezTo>
                    <a:cubicBezTo>
                      <a:pt x="36" y="77"/>
                      <a:pt x="12" y="81"/>
                      <a:pt x="12" y="69"/>
                    </a:cubicBezTo>
                    <a:cubicBezTo>
                      <a:pt x="12" y="59"/>
                      <a:pt x="24" y="63"/>
                      <a:pt x="29" y="60"/>
                    </a:cubicBezTo>
                    <a:cubicBezTo>
                      <a:pt x="22" y="58"/>
                      <a:pt x="19" y="59"/>
                      <a:pt x="14" y="59"/>
                    </a:cubicBezTo>
                    <a:cubicBezTo>
                      <a:pt x="9" y="59"/>
                      <a:pt x="0" y="53"/>
                      <a:pt x="0" y="51"/>
                    </a:cubicBezTo>
                    <a:cubicBezTo>
                      <a:pt x="0" y="29"/>
                      <a:pt x="41" y="13"/>
                      <a:pt x="56" y="13"/>
                    </a:cubicBezTo>
                    <a:cubicBezTo>
                      <a:pt x="63" y="13"/>
                      <a:pt x="62" y="26"/>
                      <a:pt x="64" y="29"/>
                    </a:cubicBezTo>
                    <a:cubicBezTo>
                      <a:pt x="68" y="26"/>
                      <a:pt x="71" y="21"/>
                      <a:pt x="78" y="21"/>
                    </a:cubicBezTo>
                    <a:cubicBezTo>
                      <a:pt x="90" y="21"/>
                      <a:pt x="94" y="26"/>
                      <a:pt x="98" y="34"/>
                    </a:cubicBezTo>
                    <a:cubicBezTo>
                      <a:pt x="102" y="33"/>
                      <a:pt x="106" y="32"/>
                      <a:pt x="111" y="31"/>
                    </a:cubicBezTo>
                    <a:cubicBezTo>
                      <a:pt x="110" y="27"/>
                      <a:pt x="109" y="25"/>
                      <a:pt x="109" y="23"/>
                    </a:cubicBezTo>
                    <a:cubicBezTo>
                      <a:pt x="118" y="23"/>
                      <a:pt x="118" y="23"/>
                      <a:pt x="118" y="23"/>
                    </a:cubicBezTo>
                    <a:cubicBezTo>
                      <a:pt x="124" y="25"/>
                      <a:pt x="131" y="30"/>
                      <a:pt x="133" y="35"/>
                    </a:cubicBezTo>
                    <a:cubicBezTo>
                      <a:pt x="135" y="40"/>
                      <a:pt x="132" y="51"/>
                      <a:pt x="140" y="51"/>
                    </a:cubicBezTo>
                    <a:cubicBezTo>
                      <a:pt x="144" y="51"/>
                      <a:pt x="144" y="50"/>
                      <a:pt x="146" y="48"/>
                    </a:cubicBezTo>
                    <a:cubicBezTo>
                      <a:pt x="142" y="42"/>
                      <a:pt x="136" y="21"/>
                      <a:pt x="136" y="17"/>
                    </a:cubicBezTo>
                    <a:cubicBezTo>
                      <a:pt x="136" y="14"/>
                      <a:pt x="140" y="12"/>
                      <a:pt x="144" y="12"/>
                    </a:cubicBezTo>
                    <a:cubicBezTo>
                      <a:pt x="152" y="12"/>
                      <a:pt x="149" y="15"/>
                      <a:pt x="156" y="12"/>
                    </a:cubicBezTo>
                    <a:cubicBezTo>
                      <a:pt x="156" y="10"/>
                      <a:pt x="156" y="9"/>
                      <a:pt x="156" y="7"/>
                    </a:cubicBezTo>
                    <a:cubicBezTo>
                      <a:pt x="156" y="3"/>
                      <a:pt x="162" y="0"/>
                      <a:pt x="169" y="0"/>
                    </a:cubicBezTo>
                    <a:cubicBezTo>
                      <a:pt x="177" y="0"/>
                      <a:pt x="184" y="3"/>
                      <a:pt x="184" y="10"/>
                    </a:cubicBezTo>
                    <a:cubicBezTo>
                      <a:pt x="184" y="16"/>
                      <a:pt x="175" y="20"/>
                      <a:pt x="175" y="24"/>
                    </a:cubicBezTo>
                    <a:cubicBezTo>
                      <a:pt x="175" y="40"/>
                      <a:pt x="187" y="50"/>
                      <a:pt x="187" y="62"/>
                    </a:cubicBezTo>
                    <a:cubicBezTo>
                      <a:pt x="187" y="76"/>
                      <a:pt x="224" y="85"/>
                      <a:pt x="232" y="92"/>
                    </a:cubicBezTo>
                    <a:cubicBezTo>
                      <a:pt x="224" y="97"/>
                      <a:pt x="222" y="96"/>
                      <a:pt x="214" y="9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99" name="Freeform 55"/>
              <p:cNvSpPr/>
              <p:nvPr/>
            </p:nvSpPr>
            <p:spPr bwMode="auto">
              <a:xfrm>
                <a:off x="2274888" y="1309688"/>
                <a:ext cx="173038" cy="114300"/>
              </a:xfrm>
              <a:custGeom>
                <a:avLst/>
                <a:gdLst/>
                <a:ahLst/>
                <a:cxnLst>
                  <a:cxn ang="0">
                    <a:pos x="28" y="82"/>
                  </a:cxn>
                  <a:cxn ang="0">
                    <a:pos x="22" y="73"/>
                  </a:cxn>
                  <a:cxn ang="0">
                    <a:pos x="0" y="64"/>
                  </a:cxn>
                  <a:cxn ang="0">
                    <a:pos x="22" y="21"/>
                  </a:cxn>
                  <a:cxn ang="0">
                    <a:pos x="16" y="5"/>
                  </a:cxn>
                  <a:cxn ang="0">
                    <a:pos x="42" y="5"/>
                  </a:cxn>
                  <a:cxn ang="0">
                    <a:pos x="60" y="2"/>
                  </a:cxn>
                  <a:cxn ang="0">
                    <a:pos x="84" y="11"/>
                  </a:cxn>
                  <a:cxn ang="0">
                    <a:pos x="99" y="10"/>
                  </a:cxn>
                  <a:cxn ang="0">
                    <a:pos x="130" y="29"/>
                  </a:cxn>
                  <a:cxn ang="0">
                    <a:pos x="102" y="38"/>
                  </a:cxn>
                  <a:cxn ang="0">
                    <a:pos x="69" y="71"/>
                  </a:cxn>
                  <a:cxn ang="0">
                    <a:pos x="35" y="86"/>
                  </a:cxn>
                  <a:cxn ang="0">
                    <a:pos x="28" y="82"/>
                  </a:cxn>
                </a:cxnLst>
                <a:rect l="0" t="0" r="r" b="b"/>
                <a:pathLst>
                  <a:path w="130" h="86">
                    <a:moveTo>
                      <a:pt x="28" y="82"/>
                    </a:moveTo>
                    <a:cubicBezTo>
                      <a:pt x="26" y="82"/>
                      <a:pt x="23" y="75"/>
                      <a:pt x="22" y="73"/>
                    </a:cubicBezTo>
                    <a:cubicBezTo>
                      <a:pt x="18" y="68"/>
                      <a:pt x="0" y="69"/>
                      <a:pt x="0" y="64"/>
                    </a:cubicBezTo>
                    <a:cubicBezTo>
                      <a:pt x="0" y="49"/>
                      <a:pt x="22" y="37"/>
                      <a:pt x="22" y="21"/>
                    </a:cubicBezTo>
                    <a:cubicBezTo>
                      <a:pt x="22" y="17"/>
                      <a:pt x="16" y="10"/>
                      <a:pt x="16" y="5"/>
                    </a:cubicBezTo>
                    <a:cubicBezTo>
                      <a:pt x="27" y="1"/>
                      <a:pt x="32" y="5"/>
                      <a:pt x="42" y="5"/>
                    </a:cubicBezTo>
                    <a:cubicBezTo>
                      <a:pt x="48" y="5"/>
                      <a:pt x="52" y="0"/>
                      <a:pt x="60" y="2"/>
                    </a:cubicBezTo>
                    <a:cubicBezTo>
                      <a:pt x="70" y="5"/>
                      <a:pt x="74" y="10"/>
                      <a:pt x="84" y="11"/>
                    </a:cubicBezTo>
                    <a:cubicBezTo>
                      <a:pt x="88" y="15"/>
                      <a:pt x="93" y="10"/>
                      <a:pt x="99" y="10"/>
                    </a:cubicBezTo>
                    <a:cubicBezTo>
                      <a:pt x="108" y="10"/>
                      <a:pt x="130" y="19"/>
                      <a:pt x="130" y="29"/>
                    </a:cubicBezTo>
                    <a:cubicBezTo>
                      <a:pt x="130" y="34"/>
                      <a:pt x="106" y="37"/>
                      <a:pt x="102" y="38"/>
                    </a:cubicBezTo>
                    <a:cubicBezTo>
                      <a:pt x="88" y="43"/>
                      <a:pt x="69" y="61"/>
                      <a:pt x="69" y="71"/>
                    </a:cubicBezTo>
                    <a:cubicBezTo>
                      <a:pt x="69" y="75"/>
                      <a:pt x="38" y="86"/>
                      <a:pt x="35" y="86"/>
                    </a:cubicBezTo>
                    <a:cubicBezTo>
                      <a:pt x="32" y="86"/>
                      <a:pt x="30" y="82"/>
                      <a:pt x="28" y="8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00" name="Freeform 56"/>
              <p:cNvSpPr/>
              <p:nvPr/>
            </p:nvSpPr>
            <p:spPr bwMode="auto">
              <a:xfrm>
                <a:off x="2413000" y="1228725"/>
                <a:ext cx="204788" cy="87313"/>
              </a:xfrm>
              <a:custGeom>
                <a:avLst/>
                <a:gdLst/>
                <a:ahLst/>
                <a:cxnLst>
                  <a:cxn ang="0">
                    <a:pos x="53" y="65"/>
                  </a:cxn>
                  <a:cxn ang="0">
                    <a:pos x="41" y="59"/>
                  </a:cxn>
                  <a:cxn ang="0">
                    <a:pos x="53" y="53"/>
                  </a:cxn>
                  <a:cxn ang="0">
                    <a:pos x="46" y="43"/>
                  </a:cxn>
                  <a:cxn ang="0">
                    <a:pos x="41" y="49"/>
                  </a:cxn>
                  <a:cxn ang="0">
                    <a:pos x="22" y="52"/>
                  </a:cxn>
                  <a:cxn ang="0">
                    <a:pos x="7" y="49"/>
                  </a:cxn>
                  <a:cxn ang="0">
                    <a:pos x="0" y="42"/>
                  </a:cxn>
                  <a:cxn ang="0">
                    <a:pos x="0" y="36"/>
                  </a:cxn>
                  <a:cxn ang="0">
                    <a:pos x="11" y="31"/>
                  </a:cxn>
                  <a:cxn ang="0">
                    <a:pos x="31" y="36"/>
                  </a:cxn>
                  <a:cxn ang="0">
                    <a:pos x="11" y="30"/>
                  </a:cxn>
                  <a:cxn ang="0">
                    <a:pos x="11" y="23"/>
                  </a:cxn>
                  <a:cxn ang="0">
                    <a:pos x="19" y="23"/>
                  </a:cxn>
                  <a:cxn ang="0">
                    <a:pos x="38" y="26"/>
                  </a:cxn>
                  <a:cxn ang="0">
                    <a:pos x="16" y="22"/>
                  </a:cxn>
                  <a:cxn ang="0">
                    <a:pos x="25" y="17"/>
                  </a:cxn>
                  <a:cxn ang="0">
                    <a:pos x="36" y="18"/>
                  </a:cxn>
                  <a:cxn ang="0">
                    <a:pos x="23" y="12"/>
                  </a:cxn>
                  <a:cxn ang="0">
                    <a:pos x="38" y="12"/>
                  </a:cxn>
                  <a:cxn ang="0">
                    <a:pos x="45" y="19"/>
                  </a:cxn>
                  <a:cxn ang="0">
                    <a:pos x="55" y="19"/>
                  </a:cxn>
                  <a:cxn ang="0">
                    <a:pos x="97" y="36"/>
                  </a:cxn>
                  <a:cxn ang="0">
                    <a:pos x="107" y="30"/>
                  </a:cxn>
                  <a:cxn ang="0">
                    <a:pos x="98" y="29"/>
                  </a:cxn>
                  <a:cxn ang="0">
                    <a:pos x="102" y="27"/>
                  </a:cxn>
                  <a:cxn ang="0">
                    <a:pos x="102" y="21"/>
                  </a:cxn>
                  <a:cxn ang="0">
                    <a:pos x="91" y="15"/>
                  </a:cxn>
                  <a:cxn ang="0">
                    <a:pos x="107" y="0"/>
                  </a:cxn>
                  <a:cxn ang="0">
                    <a:pos x="116" y="4"/>
                  </a:cxn>
                  <a:cxn ang="0">
                    <a:pos x="116" y="9"/>
                  </a:cxn>
                  <a:cxn ang="0">
                    <a:pos x="132" y="26"/>
                  </a:cxn>
                  <a:cxn ang="0">
                    <a:pos x="144" y="20"/>
                  </a:cxn>
                  <a:cxn ang="0">
                    <a:pos x="154" y="31"/>
                  </a:cxn>
                  <a:cxn ang="0">
                    <a:pos x="140" y="52"/>
                  </a:cxn>
                  <a:cxn ang="0">
                    <a:pos x="111" y="51"/>
                  </a:cxn>
                  <a:cxn ang="0">
                    <a:pos x="82" y="59"/>
                  </a:cxn>
                  <a:cxn ang="0">
                    <a:pos x="53" y="65"/>
                  </a:cxn>
                </a:cxnLst>
                <a:rect l="0" t="0" r="r" b="b"/>
                <a:pathLst>
                  <a:path w="154" h="65">
                    <a:moveTo>
                      <a:pt x="53" y="65"/>
                    </a:moveTo>
                    <a:cubicBezTo>
                      <a:pt x="48" y="65"/>
                      <a:pt x="41" y="61"/>
                      <a:pt x="41" y="59"/>
                    </a:cubicBezTo>
                    <a:cubicBezTo>
                      <a:pt x="41" y="52"/>
                      <a:pt x="47" y="53"/>
                      <a:pt x="53" y="53"/>
                    </a:cubicBezTo>
                    <a:cubicBezTo>
                      <a:pt x="50" y="50"/>
                      <a:pt x="46" y="48"/>
                      <a:pt x="46" y="43"/>
                    </a:cubicBezTo>
                    <a:cubicBezTo>
                      <a:pt x="43" y="44"/>
                      <a:pt x="41" y="46"/>
                      <a:pt x="41" y="49"/>
                    </a:cubicBezTo>
                    <a:cubicBezTo>
                      <a:pt x="33" y="50"/>
                      <a:pt x="27" y="52"/>
                      <a:pt x="22" y="52"/>
                    </a:cubicBezTo>
                    <a:cubicBezTo>
                      <a:pt x="16" y="52"/>
                      <a:pt x="10" y="49"/>
                      <a:pt x="7" y="49"/>
                    </a:cubicBezTo>
                    <a:cubicBezTo>
                      <a:pt x="3" y="49"/>
                      <a:pt x="0" y="46"/>
                      <a:pt x="0" y="42"/>
                    </a:cubicBezTo>
                    <a:cubicBezTo>
                      <a:pt x="0" y="38"/>
                      <a:pt x="2" y="39"/>
                      <a:pt x="0" y="36"/>
                    </a:cubicBezTo>
                    <a:cubicBezTo>
                      <a:pt x="5" y="35"/>
                      <a:pt x="7" y="31"/>
                      <a:pt x="11" y="31"/>
                    </a:cubicBezTo>
                    <a:cubicBezTo>
                      <a:pt x="20" y="31"/>
                      <a:pt x="24" y="35"/>
                      <a:pt x="31" y="36"/>
                    </a:cubicBezTo>
                    <a:cubicBezTo>
                      <a:pt x="24" y="35"/>
                      <a:pt x="17" y="32"/>
                      <a:pt x="11" y="3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5" y="23"/>
                      <a:pt x="19" y="23"/>
                      <a:pt x="19" y="23"/>
                    </a:cubicBezTo>
                    <a:cubicBezTo>
                      <a:pt x="20" y="23"/>
                      <a:pt x="34" y="26"/>
                      <a:pt x="38" y="26"/>
                    </a:cubicBezTo>
                    <a:cubicBezTo>
                      <a:pt x="30" y="25"/>
                      <a:pt x="23" y="26"/>
                      <a:pt x="16" y="22"/>
                    </a:cubicBezTo>
                    <a:cubicBezTo>
                      <a:pt x="18" y="19"/>
                      <a:pt x="22" y="17"/>
                      <a:pt x="25" y="17"/>
                    </a:cubicBezTo>
                    <a:cubicBezTo>
                      <a:pt x="31" y="17"/>
                      <a:pt x="32" y="19"/>
                      <a:pt x="36" y="18"/>
                    </a:cubicBezTo>
                    <a:cubicBezTo>
                      <a:pt x="31" y="19"/>
                      <a:pt x="23" y="18"/>
                      <a:pt x="23" y="12"/>
                    </a:cubicBezTo>
                    <a:cubicBezTo>
                      <a:pt x="31" y="11"/>
                      <a:pt x="34" y="12"/>
                      <a:pt x="38" y="12"/>
                    </a:cubicBezTo>
                    <a:cubicBezTo>
                      <a:pt x="39" y="12"/>
                      <a:pt x="45" y="14"/>
                      <a:pt x="45" y="19"/>
                    </a:cubicBezTo>
                    <a:cubicBezTo>
                      <a:pt x="50" y="19"/>
                      <a:pt x="54" y="19"/>
                      <a:pt x="55" y="19"/>
                    </a:cubicBezTo>
                    <a:cubicBezTo>
                      <a:pt x="68" y="19"/>
                      <a:pt x="78" y="36"/>
                      <a:pt x="97" y="36"/>
                    </a:cubicBezTo>
                    <a:cubicBezTo>
                      <a:pt x="103" y="36"/>
                      <a:pt x="105" y="34"/>
                      <a:pt x="107" y="30"/>
                    </a:cubicBezTo>
                    <a:cubicBezTo>
                      <a:pt x="102" y="30"/>
                      <a:pt x="100" y="30"/>
                      <a:pt x="98" y="29"/>
                    </a:cubicBezTo>
                    <a:cubicBezTo>
                      <a:pt x="98" y="28"/>
                      <a:pt x="101" y="27"/>
                      <a:pt x="102" y="27"/>
                    </a:cubicBezTo>
                    <a:cubicBezTo>
                      <a:pt x="102" y="21"/>
                      <a:pt x="102" y="21"/>
                      <a:pt x="102" y="21"/>
                    </a:cubicBezTo>
                    <a:cubicBezTo>
                      <a:pt x="99" y="21"/>
                      <a:pt x="91" y="19"/>
                      <a:pt x="91" y="15"/>
                    </a:cubicBezTo>
                    <a:cubicBezTo>
                      <a:pt x="91" y="7"/>
                      <a:pt x="103" y="4"/>
                      <a:pt x="107" y="0"/>
                    </a:cubicBezTo>
                    <a:cubicBezTo>
                      <a:pt x="110" y="2"/>
                      <a:pt x="113" y="4"/>
                      <a:pt x="116" y="4"/>
                    </a:cubicBezTo>
                    <a:cubicBezTo>
                      <a:pt x="115" y="7"/>
                      <a:pt x="116" y="8"/>
                      <a:pt x="116" y="9"/>
                    </a:cubicBezTo>
                    <a:cubicBezTo>
                      <a:pt x="116" y="16"/>
                      <a:pt x="124" y="26"/>
                      <a:pt x="132" y="26"/>
                    </a:cubicBezTo>
                    <a:cubicBezTo>
                      <a:pt x="136" y="26"/>
                      <a:pt x="139" y="20"/>
                      <a:pt x="144" y="20"/>
                    </a:cubicBezTo>
                    <a:cubicBezTo>
                      <a:pt x="150" y="20"/>
                      <a:pt x="154" y="26"/>
                      <a:pt x="154" y="31"/>
                    </a:cubicBezTo>
                    <a:cubicBezTo>
                      <a:pt x="154" y="37"/>
                      <a:pt x="144" y="51"/>
                      <a:pt x="140" y="52"/>
                    </a:cubicBezTo>
                    <a:cubicBezTo>
                      <a:pt x="137" y="53"/>
                      <a:pt x="111" y="50"/>
                      <a:pt x="111" y="51"/>
                    </a:cubicBezTo>
                    <a:cubicBezTo>
                      <a:pt x="111" y="52"/>
                      <a:pt x="83" y="58"/>
                      <a:pt x="82" y="59"/>
                    </a:cubicBezTo>
                    <a:cubicBezTo>
                      <a:pt x="73" y="62"/>
                      <a:pt x="64" y="65"/>
                      <a:pt x="53" y="6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01" name="Freeform 57"/>
              <p:cNvSpPr/>
              <p:nvPr/>
            </p:nvSpPr>
            <p:spPr bwMode="auto">
              <a:xfrm>
                <a:off x="2382838" y="1260475"/>
                <a:ext cx="28575" cy="20638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0" y="11"/>
                  </a:cxn>
                  <a:cxn ang="0">
                    <a:pos x="21" y="0"/>
                  </a:cxn>
                  <a:cxn ang="0">
                    <a:pos x="8" y="16"/>
                  </a:cxn>
                </a:cxnLst>
                <a:rect l="0" t="0" r="r" b="b"/>
                <a:pathLst>
                  <a:path w="21" h="16">
                    <a:moveTo>
                      <a:pt x="8" y="16"/>
                    </a:moveTo>
                    <a:cubicBezTo>
                      <a:pt x="4" y="16"/>
                      <a:pt x="0" y="14"/>
                      <a:pt x="0" y="11"/>
                    </a:cubicBezTo>
                    <a:cubicBezTo>
                      <a:pt x="0" y="3"/>
                      <a:pt x="16" y="0"/>
                      <a:pt x="21" y="0"/>
                    </a:cubicBezTo>
                    <a:cubicBezTo>
                      <a:pt x="20" y="7"/>
                      <a:pt x="13" y="16"/>
                      <a:pt x="8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02" name="Freeform 58"/>
              <p:cNvSpPr/>
              <p:nvPr/>
            </p:nvSpPr>
            <p:spPr bwMode="auto">
              <a:xfrm>
                <a:off x="2457450" y="1230313"/>
                <a:ext cx="22225" cy="7938"/>
              </a:xfrm>
              <a:custGeom>
                <a:avLst/>
                <a:gdLst/>
                <a:ahLst/>
                <a:cxnLst>
                  <a:cxn ang="0">
                    <a:pos x="6" y="6"/>
                  </a:cxn>
                  <a:cxn ang="0">
                    <a:pos x="0" y="0"/>
                  </a:cxn>
                  <a:cxn ang="0">
                    <a:pos x="16" y="0"/>
                  </a:cxn>
                  <a:cxn ang="0">
                    <a:pos x="16" y="6"/>
                  </a:cxn>
                  <a:cxn ang="0">
                    <a:pos x="6" y="6"/>
                  </a:cxn>
                </a:cxnLst>
                <a:rect l="0" t="0" r="r" b="b"/>
                <a:pathLst>
                  <a:path w="16" h="6">
                    <a:moveTo>
                      <a:pt x="6" y="6"/>
                    </a:moveTo>
                    <a:cubicBezTo>
                      <a:pt x="4" y="6"/>
                      <a:pt x="0" y="4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4" y="6"/>
                      <a:pt x="6" y="6"/>
                      <a:pt x="6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03" name="Freeform 59"/>
              <p:cNvSpPr/>
              <p:nvPr/>
            </p:nvSpPr>
            <p:spPr bwMode="auto">
              <a:xfrm>
                <a:off x="2324100" y="1203325"/>
                <a:ext cx="117475" cy="65088"/>
              </a:xfrm>
              <a:custGeom>
                <a:avLst/>
                <a:gdLst/>
                <a:ahLst/>
                <a:cxnLst>
                  <a:cxn ang="0">
                    <a:pos x="88" y="8"/>
                  </a:cxn>
                  <a:cxn ang="0">
                    <a:pos x="82" y="15"/>
                  </a:cxn>
                  <a:cxn ang="0">
                    <a:pos x="86" y="24"/>
                  </a:cxn>
                  <a:cxn ang="0">
                    <a:pos x="67" y="38"/>
                  </a:cxn>
                  <a:cxn ang="0">
                    <a:pos x="56" y="26"/>
                  </a:cxn>
                  <a:cxn ang="0">
                    <a:pos x="41" y="39"/>
                  </a:cxn>
                  <a:cxn ang="0">
                    <a:pos x="32" y="49"/>
                  </a:cxn>
                  <a:cxn ang="0">
                    <a:pos x="24" y="42"/>
                  </a:cxn>
                  <a:cxn ang="0">
                    <a:pos x="12" y="42"/>
                  </a:cxn>
                  <a:cxn ang="0">
                    <a:pos x="4" y="46"/>
                  </a:cxn>
                  <a:cxn ang="0">
                    <a:pos x="0" y="39"/>
                  </a:cxn>
                  <a:cxn ang="0">
                    <a:pos x="10" y="31"/>
                  </a:cxn>
                  <a:cxn ang="0">
                    <a:pos x="31" y="23"/>
                  </a:cxn>
                  <a:cxn ang="0">
                    <a:pos x="54" y="6"/>
                  </a:cxn>
                  <a:cxn ang="0">
                    <a:pos x="62" y="7"/>
                  </a:cxn>
                  <a:cxn ang="0">
                    <a:pos x="88" y="8"/>
                  </a:cxn>
                </a:cxnLst>
                <a:rect l="0" t="0" r="r" b="b"/>
                <a:pathLst>
                  <a:path w="88" h="49">
                    <a:moveTo>
                      <a:pt x="88" y="8"/>
                    </a:moveTo>
                    <a:cubicBezTo>
                      <a:pt x="88" y="11"/>
                      <a:pt x="86" y="14"/>
                      <a:pt x="82" y="15"/>
                    </a:cubicBezTo>
                    <a:cubicBezTo>
                      <a:pt x="83" y="19"/>
                      <a:pt x="86" y="20"/>
                      <a:pt x="86" y="24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0" y="38"/>
                      <a:pt x="60" y="28"/>
                      <a:pt x="56" y="26"/>
                    </a:cubicBezTo>
                    <a:cubicBezTo>
                      <a:pt x="55" y="33"/>
                      <a:pt x="48" y="40"/>
                      <a:pt x="41" y="39"/>
                    </a:cubicBezTo>
                    <a:cubicBezTo>
                      <a:pt x="40" y="44"/>
                      <a:pt x="37" y="49"/>
                      <a:pt x="32" y="49"/>
                    </a:cubicBezTo>
                    <a:cubicBezTo>
                      <a:pt x="28" y="49"/>
                      <a:pt x="25" y="44"/>
                      <a:pt x="24" y="42"/>
                    </a:cubicBezTo>
                    <a:cubicBezTo>
                      <a:pt x="19" y="45"/>
                      <a:pt x="16" y="42"/>
                      <a:pt x="12" y="42"/>
                    </a:cubicBezTo>
                    <a:cubicBezTo>
                      <a:pt x="9" y="42"/>
                      <a:pt x="8" y="45"/>
                      <a:pt x="4" y="46"/>
                    </a:cubicBezTo>
                    <a:cubicBezTo>
                      <a:pt x="4" y="43"/>
                      <a:pt x="0" y="41"/>
                      <a:pt x="0" y="39"/>
                    </a:cubicBezTo>
                    <a:cubicBezTo>
                      <a:pt x="0" y="38"/>
                      <a:pt x="8" y="32"/>
                      <a:pt x="10" y="31"/>
                    </a:cubicBezTo>
                    <a:cubicBezTo>
                      <a:pt x="17" y="28"/>
                      <a:pt x="23" y="27"/>
                      <a:pt x="31" y="23"/>
                    </a:cubicBezTo>
                    <a:cubicBezTo>
                      <a:pt x="39" y="18"/>
                      <a:pt x="41" y="6"/>
                      <a:pt x="54" y="6"/>
                    </a:cubicBezTo>
                    <a:cubicBezTo>
                      <a:pt x="57" y="6"/>
                      <a:pt x="58" y="7"/>
                      <a:pt x="62" y="7"/>
                    </a:cubicBezTo>
                    <a:cubicBezTo>
                      <a:pt x="62" y="7"/>
                      <a:pt x="88" y="0"/>
                      <a:pt x="88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04" name="Freeform 60"/>
              <p:cNvSpPr/>
              <p:nvPr/>
            </p:nvSpPr>
            <p:spPr bwMode="auto">
              <a:xfrm>
                <a:off x="2481263" y="1162050"/>
                <a:ext cx="66675" cy="20638"/>
              </a:xfrm>
              <a:custGeom>
                <a:avLst/>
                <a:gdLst/>
                <a:ahLst/>
                <a:cxnLst>
                  <a:cxn ang="0">
                    <a:pos x="20" y="15"/>
                  </a:cxn>
                  <a:cxn ang="0">
                    <a:pos x="9" y="12"/>
                  </a:cxn>
                  <a:cxn ang="0">
                    <a:pos x="0" y="15"/>
                  </a:cxn>
                  <a:cxn ang="0">
                    <a:pos x="32" y="0"/>
                  </a:cxn>
                  <a:cxn ang="0">
                    <a:pos x="50" y="11"/>
                  </a:cxn>
                  <a:cxn ang="0">
                    <a:pos x="39" y="15"/>
                  </a:cxn>
                  <a:cxn ang="0">
                    <a:pos x="20" y="15"/>
                  </a:cxn>
                </a:cxnLst>
                <a:rect l="0" t="0" r="r" b="b"/>
                <a:pathLst>
                  <a:path w="50" h="15">
                    <a:moveTo>
                      <a:pt x="20" y="15"/>
                    </a:moveTo>
                    <a:cubicBezTo>
                      <a:pt x="14" y="15"/>
                      <a:pt x="13" y="12"/>
                      <a:pt x="9" y="12"/>
                    </a:cubicBezTo>
                    <a:cubicBezTo>
                      <a:pt x="5" y="12"/>
                      <a:pt x="3" y="15"/>
                      <a:pt x="0" y="15"/>
                    </a:cubicBezTo>
                    <a:cubicBezTo>
                      <a:pt x="0" y="9"/>
                      <a:pt x="26" y="0"/>
                      <a:pt x="32" y="0"/>
                    </a:cubicBezTo>
                    <a:cubicBezTo>
                      <a:pt x="41" y="0"/>
                      <a:pt x="49" y="5"/>
                      <a:pt x="50" y="11"/>
                    </a:cubicBezTo>
                    <a:cubicBezTo>
                      <a:pt x="47" y="12"/>
                      <a:pt x="44" y="15"/>
                      <a:pt x="39" y="15"/>
                    </a:cubicBezTo>
                    <a:cubicBezTo>
                      <a:pt x="27" y="15"/>
                      <a:pt x="29" y="15"/>
                      <a:pt x="20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05" name="Freeform 61"/>
              <p:cNvSpPr/>
              <p:nvPr/>
            </p:nvSpPr>
            <p:spPr bwMode="auto">
              <a:xfrm>
                <a:off x="2482850" y="1185863"/>
                <a:ext cx="58738" cy="30163"/>
              </a:xfrm>
              <a:custGeom>
                <a:avLst/>
                <a:gdLst/>
                <a:ahLst/>
                <a:cxnLst>
                  <a:cxn ang="0">
                    <a:pos x="38" y="10"/>
                  </a:cxn>
                  <a:cxn ang="0">
                    <a:pos x="14" y="23"/>
                  </a:cxn>
                  <a:cxn ang="0">
                    <a:pos x="0" y="11"/>
                  </a:cxn>
                  <a:cxn ang="0">
                    <a:pos x="36" y="0"/>
                  </a:cxn>
                  <a:cxn ang="0">
                    <a:pos x="44" y="5"/>
                  </a:cxn>
                  <a:cxn ang="0">
                    <a:pos x="25" y="10"/>
                  </a:cxn>
                  <a:cxn ang="0">
                    <a:pos x="38" y="10"/>
                  </a:cxn>
                </a:cxnLst>
                <a:rect l="0" t="0" r="r" b="b"/>
                <a:pathLst>
                  <a:path w="44" h="23">
                    <a:moveTo>
                      <a:pt x="38" y="10"/>
                    </a:moveTo>
                    <a:cubicBezTo>
                      <a:pt x="38" y="19"/>
                      <a:pt x="24" y="23"/>
                      <a:pt x="14" y="23"/>
                    </a:cubicBezTo>
                    <a:cubicBezTo>
                      <a:pt x="8" y="23"/>
                      <a:pt x="0" y="15"/>
                      <a:pt x="0" y="11"/>
                    </a:cubicBezTo>
                    <a:cubicBezTo>
                      <a:pt x="0" y="1"/>
                      <a:pt x="27" y="0"/>
                      <a:pt x="36" y="0"/>
                    </a:cubicBezTo>
                    <a:cubicBezTo>
                      <a:pt x="41" y="0"/>
                      <a:pt x="43" y="3"/>
                      <a:pt x="44" y="5"/>
                    </a:cubicBezTo>
                    <a:cubicBezTo>
                      <a:pt x="39" y="9"/>
                      <a:pt x="32" y="10"/>
                      <a:pt x="25" y="10"/>
                    </a:cubicBezTo>
                    <a:lnTo>
                      <a:pt x="38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06" name="Freeform 62"/>
              <p:cNvSpPr/>
              <p:nvPr/>
            </p:nvSpPr>
            <p:spPr bwMode="auto">
              <a:xfrm>
                <a:off x="2454275" y="1181100"/>
                <a:ext cx="20638" cy="22225"/>
              </a:xfrm>
              <a:custGeom>
                <a:avLst/>
                <a:gdLst/>
                <a:ahLst/>
                <a:cxnLst>
                  <a:cxn ang="0">
                    <a:pos x="15" y="12"/>
                  </a:cxn>
                  <a:cxn ang="0">
                    <a:pos x="9" y="17"/>
                  </a:cxn>
                  <a:cxn ang="0">
                    <a:pos x="0" y="11"/>
                  </a:cxn>
                  <a:cxn ang="0">
                    <a:pos x="15" y="12"/>
                  </a:cxn>
                </a:cxnLst>
                <a:rect l="0" t="0" r="r" b="b"/>
                <a:pathLst>
                  <a:path w="15" h="17">
                    <a:moveTo>
                      <a:pt x="15" y="12"/>
                    </a:moveTo>
                    <a:cubicBezTo>
                      <a:pt x="13" y="15"/>
                      <a:pt x="12" y="17"/>
                      <a:pt x="9" y="17"/>
                    </a:cubicBezTo>
                    <a:cubicBezTo>
                      <a:pt x="5" y="17"/>
                      <a:pt x="0" y="13"/>
                      <a:pt x="0" y="11"/>
                    </a:cubicBezTo>
                    <a:cubicBezTo>
                      <a:pt x="0" y="0"/>
                      <a:pt x="12" y="11"/>
                      <a:pt x="15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07" name="Freeform 63"/>
              <p:cNvSpPr/>
              <p:nvPr/>
            </p:nvSpPr>
            <p:spPr bwMode="auto">
              <a:xfrm>
                <a:off x="2671763" y="1335088"/>
                <a:ext cx="100013" cy="80963"/>
              </a:xfrm>
              <a:custGeom>
                <a:avLst/>
                <a:gdLst/>
                <a:ahLst/>
                <a:cxnLst>
                  <a:cxn ang="0">
                    <a:pos x="66" y="23"/>
                  </a:cxn>
                  <a:cxn ang="0">
                    <a:pos x="65" y="30"/>
                  </a:cxn>
                  <a:cxn ang="0">
                    <a:pos x="75" y="32"/>
                  </a:cxn>
                  <a:cxn ang="0">
                    <a:pos x="57" y="55"/>
                  </a:cxn>
                  <a:cxn ang="0">
                    <a:pos x="49" y="61"/>
                  </a:cxn>
                  <a:cxn ang="0">
                    <a:pos x="39" y="54"/>
                  </a:cxn>
                  <a:cxn ang="0">
                    <a:pos x="0" y="30"/>
                  </a:cxn>
                  <a:cxn ang="0">
                    <a:pos x="0" y="23"/>
                  </a:cxn>
                  <a:cxn ang="0">
                    <a:pos x="20" y="28"/>
                  </a:cxn>
                  <a:cxn ang="0">
                    <a:pos x="27" y="28"/>
                  </a:cxn>
                  <a:cxn ang="0">
                    <a:pos x="27" y="16"/>
                  </a:cxn>
                  <a:cxn ang="0">
                    <a:pos x="12" y="11"/>
                  </a:cxn>
                  <a:cxn ang="0">
                    <a:pos x="16" y="7"/>
                  </a:cxn>
                  <a:cxn ang="0">
                    <a:pos x="42" y="2"/>
                  </a:cxn>
                  <a:cxn ang="0">
                    <a:pos x="60" y="2"/>
                  </a:cxn>
                  <a:cxn ang="0">
                    <a:pos x="64" y="6"/>
                  </a:cxn>
                  <a:cxn ang="0">
                    <a:pos x="50" y="22"/>
                  </a:cxn>
                  <a:cxn ang="0">
                    <a:pos x="66" y="23"/>
                  </a:cxn>
                </a:cxnLst>
                <a:rect l="0" t="0" r="r" b="b"/>
                <a:pathLst>
                  <a:path w="75" h="61">
                    <a:moveTo>
                      <a:pt x="66" y="23"/>
                    </a:moveTo>
                    <a:cubicBezTo>
                      <a:pt x="66" y="29"/>
                      <a:pt x="65" y="25"/>
                      <a:pt x="65" y="30"/>
                    </a:cubicBezTo>
                    <a:cubicBezTo>
                      <a:pt x="67" y="30"/>
                      <a:pt x="72" y="31"/>
                      <a:pt x="75" y="32"/>
                    </a:cubicBezTo>
                    <a:cubicBezTo>
                      <a:pt x="73" y="56"/>
                      <a:pt x="72" y="49"/>
                      <a:pt x="57" y="55"/>
                    </a:cubicBezTo>
                    <a:cubicBezTo>
                      <a:pt x="53" y="56"/>
                      <a:pt x="53" y="61"/>
                      <a:pt x="49" y="61"/>
                    </a:cubicBezTo>
                    <a:cubicBezTo>
                      <a:pt x="42" y="61"/>
                      <a:pt x="42" y="56"/>
                      <a:pt x="39" y="54"/>
                    </a:cubicBezTo>
                    <a:cubicBezTo>
                      <a:pt x="27" y="41"/>
                      <a:pt x="13" y="43"/>
                      <a:pt x="0" y="3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6" y="23"/>
                      <a:pt x="12" y="28"/>
                      <a:pt x="20" y="28"/>
                    </a:cubicBezTo>
                    <a:cubicBezTo>
                      <a:pt x="24" y="28"/>
                      <a:pt x="23" y="28"/>
                      <a:pt x="27" y="2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1" y="15"/>
                      <a:pt x="12" y="16"/>
                      <a:pt x="12" y="11"/>
                    </a:cubicBezTo>
                    <a:cubicBezTo>
                      <a:pt x="12" y="9"/>
                      <a:pt x="15" y="8"/>
                      <a:pt x="16" y="7"/>
                    </a:cubicBezTo>
                    <a:cubicBezTo>
                      <a:pt x="23" y="0"/>
                      <a:pt x="32" y="2"/>
                      <a:pt x="42" y="2"/>
                    </a:cubicBezTo>
                    <a:cubicBezTo>
                      <a:pt x="50" y="2"/>
                      <a:pt x="60" y="2"/>
                      <a:pt x="60" y="2"/>
                    </a:cubicBezTo>
                    <a:cubicBezTo>
                      <a:pt x="61" y="2"/>
                      <a:pt x="64" y="4"/>
                      <a:pt x="64" y="6"/>
                    </a:cubicBezTo>
                    <a:cubicBezTo>
                      <a:pt x="64" y="15"/>
                      <a:pt x="53" y="18"/>
                      <a:pt x="50" y="22"/>
                    </a:cubicBezTo>
                    <a:cubicBezTo>
                      <a:pt x="53" y="22"/>
                      <a:pt x="66" y="18"/>
                      <a:pt x="66" y="2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08" name="Freeform 64"/>
              <p:cNvSpPr/>
              <p:nvPr/>
            </p:nvSpPr>
            <p:spPr bwMode="auto">
              <a:xfrm>
                <a:off x="2636838" y="1236663"/>
                <a:ext cx="111125" cy="60325"/>
              </a:xfrm>
              <a:custGeom>
                <a:avLst/>
                <a:gdLst/>
                <a:ahLst/>
                <a:cxnLst>
                  <a:cxn ang="0">
                    <a:pos x="4" y="11"/>
                  </a:cxn>
                  <a:cxn ang="0">
                    <a:pos x="0" y="2"/>
                  </a:cxn>
                  <a:cxn ang="0">
                    <a:pos x="5" y="2"/>
                  </a:cxn>
                  <a:cxn ang="0">
                    <a:pos x="38" y="20"/>
                  </a:cxn>
                  <a:cxn ang="0">
                    <a:pos x="29" y="13"/>
                  </a:cxn>
                  <a:cxn ang="0">
                    <a:pos x="29" y="8"/>
                  </a:cxn>
                  <a:cxn ang="0">
                    <a:pos x="54" y="17"/>
                  </a:cxn>
                  <a:cxn ang="0">
                    <a:pos x="54" y="8"/>
                  </a:cxn>
                  <a:cxn ang="0">
                    <a:pos x="38" y="1"/>
                  </a:cxn>
                  <a:cxn ang="0">
                    <a:pos x="46" y="1"/>
                  </a:cxn>
                  <a:cxn ang="0">
                    <a:pos x="66" y="5"/>
                  </a:cxn>
                  <a:cxn ang="0">
                    <a:pos x="75" y="2"/>
                  </a:cxn>
                  <a:cxn ang="0">
                    <a:pos x="84" y="13"/>
                  </a:cxn>
                  <a:cxn ang="0">
                    <a:pos x="80" y="41"/>
                  </a:cxn>
                  <a:cxn ang="0">
                    <a:pos x="62" y="43"/>
                  </a:cxn>
                  <a:cxn ang="0">
                    <a:pos x="48" y="41"/>
                  </a:cxn>
                  <a:cxn ang="0">
                    <a:pos x="51" y="36"/>
                  </a:cxn>
                  <a:cxn ang="0">
                    <a:pos x="51" y="32"/>
                  </a:cxn>
                  <a:cxn ang="0">
                    <a:pos x="62" y="25"/>
                  </a:cxn>
                  <a:cxn ang="0">
                    <a:pos x="57" y="24"/>
                  </a:cxn>
                  <a:cxn ang="0">
                    <a:pos x="25" y="28"/>
                  </a:cxn>
                  <a:cxn ang="0">
                    <a:pos x="20" y="23"/>
                  </a:cxn>
                  <a:cxn ang="0">
                    <a:pos x="13" y="23"/>
                  </a:cxn>
                  <a:cxn ang="0">
                    <a:pos x="12" y="19"/>
                  </a:cxn>
                  <a:cxn ang="0">
                    <a:pos x="1" y="14"/>
                  </a:cxn>
                  <a:cxn ang="0">
                    <a:pos x="1" y="6"/>
                  </a:cxn>
                  <a:cxn ang="0">
                    <a:pos x="4" y="11"/>
                  </a:cxn>
                </a:cxnLst>
                <a:rect l="0" t="0" r="r" b="b"/>
                <a:pathLst>
                  <a:path w="84" h="45">
                    <a:moveTo>
                      <a:pt x="4" y="11"/>
                    </a:moveTo>
                    <a:cubicBezTo>
                      <a:pt x="2" y="9"/>
                      <a:pt x="0" y="6"/>
                      <a:pt x="0" y="2"/>
                    </a:cubicBezTo>
                    <a:cubicBezTo>
                      <a:pt x="1" y="2"/>
                      <a:pt x="3" y="2"/>
                      <a:pt x="5" y="2"/>
                    </a:cubicBezTo>
                    <a:cubicBezTo>
                      <a:pt x="18" y="2"/>
                      <a:pt x="24" y="24"/>
                      <a:pt x="38" y="20"/>
                    </a:cubicBezTo>
                    <a:cubicBezTo>
                      <a:pt x="35" y="18"/>
                      <a:pt x="31" y="15"/>
                      <a:pt x="29" y="1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9" y="8"/>
                      <a:pt x="43" y="17"/>
                      <a:pt x="54" y="17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46" y="8"/>
                      <a:pt x="40" y="8"/>
                      <a:pt x="38" y="1"/>
                    </a:cubicBezTo>
                    <a:cubicBezTo>
                      <a:pt x="41" y="0"/>
                      <a:pt x="43" y="1"/>
                      <a:pt x="46" y="1"/>
                    </a:cubicBezTo>
                    <a:cubicBezTo>
                      <a:pt x="53" y="1"/>
                      <a:pt x="58" y="5"/>
                      <a:pt x="66" y="5"/>
                    </a:cubicBezTo>
                    <a:cubicBezTo>
                      <a:pt x="69" y="5"/>
                      <a:pt x="71" y="2"/>
                      <a:pt x="75" y="2"/>
                    </a:cubicBezTo>
                    <a:cubicBezTo>
                      <a:pt x="83" y="2"/>
                      <a:pt x="84" y="6"/>
                      <a:pt x="84" y="13"/>
                    </a:cubicBezTo>
                    <a:cubicBezTo>
                      <a:pt x="84" y="23"/>
                      <a:pt x="78" y="28"/>
                      <a:pt x="80" y="41"/>
                    </a:cubicBezTo>
                    <a:cubicBezTo>
                      <a:pt x="73" y="43"/>
                      <a:pt x="64" y="43"/>
                      <a:pt x="62" y="43"/>
                    </a:cubicBezTo>
                    <a:cubicBezTo>
                      <a:pt x="60" y="43"/>
                      <a:pt x="48" y="45"/>
                      <a:pt x="48" y="41"/>
                    </a:cubicBezTo>
                    <a:cubicBezTo>
                      <a:pt x="48" y="39"/>
                      <a:pt x="50" y="37"/>
                      <a:pt x="51" y="36"/>
                    </a:cubicBezTo>
                    <a:cubicBezTo>
                      <a:pt x="51" y="35"/>
                      <a:pt x="51" y="33"/>
                      <a:pt x="51" y="32"/>
                    </a:cubicBezTo>
                    <a:cubicBezTo>
                      <a:pt x="51" y="28"/>
                      <a:pt x="60" y="28"/>
                      <a:pt x="62" y="25"/>
                    </a:cubicBezTo>
                    <a:cubicBezTo>
                      <a:pt x="61" y="24"/>
                      <a:pt x="59" y="24"/>
                      <a:pt x="57" y="24"/>
                    </a:cubicBezTo>
                    <a:cubicBezTo>
                      <a:pt x="49" y="24"/>
                      <a:pt x="34" y="28"/>
                      <a:pt x="25" y="28"/>
                    </a:cubicBezTo>
                    <a:cubicBezTo>
                      <a:pt x="22" y="28"/>
                      <a:pt x="20" y="26"/>
                      <a:pt x="20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7" y="20"/>
                      <a:pt x="4" y="17"/>
                      <a:pt x="1" y="14"/>
                    </a:cubicBezTo>
                    <a:cubicBezTo>
                      <a:pt x="1" y="6"/>
                      <a:pt x="1" y="6"/>
                      <a:pt x="1" y="6"/>
                    </a:cubicBezTo>
                    <a:lnTo>
                      <a:pt x="4" y="1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09" name="Freeform 65"/>
              <p:cNvSpPr/>
              <p:nvPr/>
            </p:nvSpPr>
            <p:spPr bwMode="auto">
              <a:xfrm>
                <a:off x="2720975" y="1462088"/>
                <a:ext cx="65088" cy="38100"/>
              </a:xfrm>
              <a:custGeom>
                <a:avLst/>
                <a:gdLst/>
                <a:ahLst/>
                <a:cxnLst>
                  <a:cxn ang="0">
                    <a:pos x="38" y="29"/>
                  </a:cxn>
                  <a:cxn ang="0">
                    <a:pos x="0" y="16"/>
                  </a:cxn>
                  <a:cxn ang="0">
                    <a:pos x="9" y="14"/>
                  </a:cxn>
                  <a:cxn ang="0">
                    <a:pos x="22" y="0"/>
                  </a:cxn>
                  <a:cxn ang="0">
                    <a:pos x="49" y="22"/>
                  </a:cxn>
                  <a:cxn ang="0">
                    <a:pos x="38" y="29"/>
                  </a:cxn>
                </a:cxnLst>
                <a:rect l="0" t="0" r="r" b="b"/>
                <a:pathLst>
                  <a:path w="49" h="29">
                    <a:moveTo>
                      <a:pt x="38" y="29"/>
                    </a:moveTo>
                    <a:cubicBezTo>
                      <a:pt x="32" y="29"/>
                      <a:pt x="0" y="17"/>
                      <a:pt x="0" y="16"/>
                    </a:cubicBezTo>
                    <a:cubicBezTo>
                      <a:pt x="0" y="12"/>
                      <a:pt x="8" y="14"/>
                      <a:pt x="9" y="14"/>
                    </a:cubicBezTo>
                    <a:cubicBezTo>
                      <a:pt x="15" y="12"/>
                      <a:pt x="13" y="0"/>
                      <a:pt x="22" y="0"/>
                    </a:cubicBezTo>
                    <a:cubicBezTo>
                      <a:pt x="28" y="0"/>
                      <a:pt x="46" y="16"/>
                      <a:pt x="49" y="22"/>
                    </a:cubicBezTo>
                    <a:cubicBezTo>
                      <a:pt x="45" y="25"/>
                      <a:pt x="43" y="29"/>
                      <a:pt x="38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10" name="Freeform 66"/>
              <p:cNvSpPr/>
              <p:nvPr/>
            </p:nvSpPr>
            <p:spPr bwMode="auto">
              <a:xfrm>
                <a:off x="2784475" y="1323975"/>
                <a:ext cx="85725" cy="69850"/>
              </a:xfrm>
              <a:custGeom>
                <a:avLst/>
                <a:gdLst/>
                <a:ahLst/>
                <a:cxnLst>
                  <a:cxn ang="0">
                    <a:pos x="65" y="11"/>
                  </a:cxn>
                  <a:cxn ang="0">
                    <a:pos x="57" y="18"/>
                  </a:cxn>
                  <a:cxn ang="0">
                    <a:pos x="32" y="35"/>
                  </a:cxn>
                  <a:cxn ang="0">
                    <a:pos x="20" y="38"/>
                  </a:cxn>
                  <a:cxn ang="0">
                    <a:pos x="25" y="38"/>
                  </a:cxn>
                  <a:cxn ang="0">
                    <a:pos x="15" y="53"/>
                  </a:cxn>
                  <a:cxn ang="0">
                    <a:pos x="6" y="53"/>
                  </a:cxn>
                  <a:cxn ang="0">
                    <a:pos x="7" y="40"/>
                  </a:cxn>
                  <a:cxn ang="0">
                    <a:pos x="0" y="19"/>
                  </a:cxn>
                  <a:cxn ang="0">
                    <a:pos x="0" y="11"/>
                  </a:cxn>
                  <a:cxn ang="0">
                    <a:pos x="10" y="11"/>
                  </a:cxn>
                  <a:cxn ang="0">
                    <a:pos x="10" y="7"/>
                  </a:cxn>
                  <a:cxn ang="0">
                    <a:pos x="22" y="0"/>
                  </a:cxn>
                  <a:cxn ang="0">
                    <a:pos x="65" y="5"/>
                  </a:cxn>
                  <a:cxn ang="0">
                    <a:pos x="65" y="11"/>
                  </a:cxn>
                </a:cxnLst>
                <a:rect l="0" t="0" r="r" b="b"/>
                <a:pathLst>
                  <a:path w="65" h="53">
                    <a:moveTo>
                      <a:pt x="65" y="11"/>
                    </a:moveTo>
                    <a:cubicBezTo>
                      <a:pt x="65" y="12"/>
                      <a:pt x="57" y="18"/>
                      <a:pt x="57" y="18"/>
                    </a:cubicBezTo>
                    <a:cubicBezTo>
                      <a:pt x="51" y="26"/>
                      <a:pt x="45" y="35"/>
                      <a:pt x="32" y="35"/>
                    </a:cubicBezTo>
                    <a:cubicBezTo>
                      <a:pt x="22" y="35"/>
                      <a:pt x="22" y="30"/>
                      <a:pt x="20" y="38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4" y="46"/>
                      <a:pt x="21" y="48"/>
                      <a:pt x="15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47"/>
                      <a:pt x="6" y="42"/>
                      <a:pt x="7" y="40"/>
                    </a:cubicBezTo>
                    <a:cubicBezTo>
                      <a:pt x="0" y="33"/>
                      <a:pt x="3" y="27"/>
                      <a:pt x="0" y="1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" y="11"/>
                      <a:pt x="8" y="11"/>
                      <a:pt x="10" y="11"/>
                    </a:cubicBezTo>
                    <a:cubicBezTo>
                      <a:pt x="9" y="11"/>
                      <a:pt x="10" y="8"/>
                      <a:pt x="10" y="7"/>
                    </a:cubicBezTo>
                    <a:cubicBezTo>
                      <a:pt x="10" y="6"/>
                      <a:pt x="13" y="0"/>
                      <a:pt x="22" y="0"/>
                    </a:cubicBezTo>
                    <a:cubicBezTo>
                      <a:pt x="37" y="0"/>
                      <a:pt x="49" y="5"/>
                      <a:pt x="65" y="5"/>
                    </a:cubicBezTo>
                    <a:cubicBezTo>
                      <a:pt x="65" y="8"/>
                      <a:pt x="65" y="9"/>
                      <a:pt x="65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11" name="Freeform 67"/>
              <p:cNvSpPr/>
              <p:nvPr/>
            </p:nvSpPr>
            <p:spPr bwMode="auto">
              <a:xfrm>
                <a:off x="2608263" y="1198563"/>
                <a:ext cx="28575" cy="23813"/>
              </a:xfrm>
              <a:custGeom>
                <a:avLst/>
                <a:gdLst/>
                <a:ahLst/>
                <a:cxnLst>
                  <a:cxn ang="0">
                    <a:pos x="21" y="12"/>
                  </a:cxn>
                  <a:cxn ang="0">
                    <a:pos x="15" y="18"/>
                  </a:cxn>
                  <a:cxn ang="0">
                    <a:pos x="0" y="0"/>
                  </a:cxn>
                  <a:cxn ang="0">
                    <a:pos x="21" y="12"/>
                  </a:cxn>
                </a:cxnLst>
                <a:rect l="0" t="0" r="r" b="b"/>
                <a:pathLst>
                  <a:path w="21" h="18">
                    <a:moveTo>
                      <a:pt x="21" y="12"/>
                    </a:moveTo>
                    <a:cubicBezTo>
                      <a:pt x="21" y="16"/>
                      <a:pt x="18" y="18"/>
                      <a:pt x="15" y="18"/>
                    </a:cubicBezTo>
                    <a:cubicBezTo>
                      <a:pt x="10" y="18"/>
                      <a:pt x="0" y="6"/>
                      <a:pt x="0" y="0"/>
                    </a:cubicBezTo>
                    <a:cubicBezTo>
                      <a:pt x="11" y="0"/>
                      <a:pt x="12" y="9"/>
                      <a:pt x="21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12" name="Freeform 68"/>
              <p:cNvSpPr/>
              <p:nvPr/>
            </p:nvSpPr>
            <p:spPr bwMode="auto">
              <a:xfrm>
                <a:off x="2625725" y="1277938"/>
                <a:ext cx="19050" cy="15875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5" y="6"/>
                  </a:cxn>
                  <a:cxn ang="0">
                    <a:pos x="9" y="12"/>
                  </a:cxn>
                  <a:cxn ang="0">
                    <a:pos x="0" y="12"/>
                  </a:cxn>
                  <a:cxn ang="0">
                    <a:pos x="12" y="0"/>
                  </a:cxn>
                </a:cxnLst>
                <a:rect l="0" t="0" r="r" b="b"/>
                <a:pathLst>
                  <a:path w="15" h="12">
                    <a:moveTo>
                      <a:pt x="12" y="0"/>
                    </a:moveTo>
                    <a:cubicBezTo>
                      <a:pt x="13" y="2"/>
                      <a:pt x="15" y="3"/>
                      <a:pt x="15" y="6"/>
                    </a:cubicBezTo>
                    <a:cubicBezTo>
                      <a:pt x="15" y="12"/>
                      <a:pt x="11" y="12"/>
                      <a:pt x="9" y="12"/>
                    </a:cubicBezTo>
                    <a:cubicBezTo>
                      <a:pt x="4" y="12"/>
                      <a:pt x="3" y="11"/>
                      <a:pt x="0" y="12"/>
                    </a:cubicBezTo>
                    <a:cubicBezTo>
                      <a:pt x="2" y="4"/>
                      <a:pt x="6" y="2"/>
                      <a:pt x="1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13" name="Freeform 69"/>
              <p:cNvSpPr/>
              <p:nvPr/>
            </p:nvSpPr>
            <p:spPr bwMode="auto">
              <a:xfrm>
                <a:off x="2614613" y="1139825"/>
                <a:ext cx="109538" cy="57150"/>
              </a:xfrm>
              <a:custGeom>
                <a:avLst/>
                <a:gdLst/>
                <a:ahLst/>
                <a:cxnLst>
                  <a:cxn ang="0">
                    <a:pos x="54" y="32"/>
                  </a:cxn>
                  <a:cxn ang="0">
                    <a:pos x="33" y="30"/>
                  </a:cxn>
                  <a:cxn ang="0">
                    <a:pos x="19" y="29"/>
                  </a:cxn>
                  <a:cxn ang="0">
                    <a:pos x="7" y="25"/>
                  </a:cxn>
                  <a:cxn ang="0">
                    <a:pos x="20" y="20"/>
                  </a:cxn>
                  <a:cxn ang="0">
                    <a:pos x="20" y="15"/>
                  </a:cxn>
                  <a:cxn ang="0">
                    <a:pos x="5" y="15"/>
                  </a:cxn>
                  <a:cxn ang="0">
                    <a:pos x="8" y="10"/>
                  </a:cxn>
                  <a:cxn ang="0">
                    <a:pos x="0" y="3"/>
                  </a:cxn>
                  <a:cxn ang="0">
                    <a:pos x="14" y="0"/>
                  </a:cxn>
                  <a:cxn ang="0">
                    <a:pos x="31" y="8"/>
                  </a:cxn>
                  <a:cxn ang="0">
                    <a:pos x="40" y="4"/>
                  </a:cxn>
                  <a:cxn ang="0">
                    <a:pos x="53" y="15"/>
                  </a:cxn>
                  <a:cxn ang="0">
                    <a:pos x="60" y="11"/>
                  </a:cxn>
                  <a:cxn ang="0">
                    <a:pos x="73" y="21"/>
                  </a:cxn>
                  <a:cxn ang="0">
                    <a:pos x="70" y="26"/>
                  </a:cxn>
                  <a:cxn ang="0">
                    <a:pos x="82" y="37"/>
                  </a:cxn>
                  <a:cxn ang="0">
                    <a:pos x="74" y="43"/>
                  </a:cxn>
                  <a:cxn ang="0">
                    <a:pos x="54" y="32"/>
                  </a:cxn>
                </a:cxnLst>
                <a:rect l="0" t="0" r="r" b="b"/>
                <a:pathLst>
                  <a:path w="82" h="43">
                    <a:moveTo>
                      <a:pt x="54" y="32"/>
                    </a:moveTo>
                    <a:cubicBezTo>
                      <a:pt x="46" y="32"/>
                      <a:pt x="41" y="29"/>
                      <a:pt x="33" y="30"/>
                    </a:cubicBezTo>
                    <a:cubicBezTo>
                      <a:pt x="31" y="26"/>
                      <a:pt x="25" y="29"/>
                      <a:pt x="19" y="29"/>
                    </a:cubicBezTo>
                    <a:cubicBezTo>
                      <a:pt x="13" y="29"/>
                      <a:pt x="11" y="29"/>
                      <a:pt x="7" y="25"/>
                    </a:cubicBezTo>
                    <a:cubicBezTo>
                      <a:pt x="11" y="21"/>
                      <a:pt x="15" y="22"/>
                      <a:pt x="20" y="20"/>
                    </a:cubicBezTo>
                    <a:cubicBezTo>
                      <a:pt x="19" y="18"/>
                      <a:pt x="19" y="16"/>
                      <a:pt x="20" y="15"/>
                    </a:cubicBezTo>
                    <a:cubicBezTo>
                      <a:pt x="10" y="15"/>
                      <a:pt x="8" y="17"/>
                      <a:pt x="5" y="15"/>
                    </a:cubicBezTo>
                    <a:cubicBezTo>
                      <a:pt x="6" y="14"/>
                      <a:pt x="7" y="12"/>
                      <a:pt x="8" y="10"/>
                    </a:cubicBezTo>
                    <a:cubicBezTo>
                      <a:pt x="2" y="10"/>
                      <a:pt x="0" y="9"/>
                      <a:pt x="0" y="3"/>
                    </a:cubicBezTo>
                    <a:cubicBezTo>
                      <a:pt x="6" y="3"/>
                      <a:pt x="9" y="0"/>
                      <a:pt x="14" y="0"/>
                    </a:cubicBezTo>
                    <a:cubicBezTo>
                      <a:pt x="24" y="0"/>
                      <a:pt x="26" y="8"/>
                      <a:pt x="31" y="8"/>
                    </a:cubicBezTo>
                    <a:cubicBezTo>
                      <a:pt x="35" y="8"/>
                      <a:pt x="36" y="4"/>
                      <a:pt x="40" y="4"/>
                    </a:cubicBezTo>
                    <a:cubicBezTo>
                      <a:pt x="49" y="4"/>
                      <a:pt x="48" y="15"/>
                      <a:pt x="53" y="15"/>
                    </a:cubicBezTo>
                    <a:cubicBezTo>
                      <a:pt x="56" y="15"/>
                      <a:pt x="57" y="11"/>
                      <a:pt x="60" y="11"/>
                    </a:cubicBezTo>
                    <a:cubicBezTo>
                      <a:pt x="66" y="11"/>
                      <a:pt x="71" y="19"/>
                      <a:pt x="73" y="21"/>
                    </a:cubicBezTo>
                    <a:cubicBezTo>
                      <a:pt x="72" y="22"/>
                      <a:pt x="70" y="24"/>
                      <a:pt x="70" y="26"/>
                    </a:cubicBezTo>
                    <a:cubicBezTo>
                      <a:pt x="73" y="29"/>
                      <a:pt x="82" y="33"/>
                      <a:pt x="82" y="37"/>
                    </a:cubicBezTo>
                    <a:cubicBezTo>
                      <a:pt x="82" y="42"/>
                      <a:pt x="77" y="43"/>
                      <a:pt x="74" y="43"/>
                    </a:cubicBezTo>
                    <a:cubicBezTo>
                      <a:pt x="63" y="43"/>
                      <a:pt x="64" y="32"/>
                      <a:pt x="54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14" name="Freeform 70"/>
              <p:cNvSpPr/>
              <p:nvPr/>
            </p:nvSpPr>
            <p:spPr bwMode="auto">
              <a:xfrm>
                <a:off x="2657475" y="1189038"/>
                <a:ext cx="30163" cy="9525"/>
              </a:xfrm>
              <a:custGeom>
                <a:avLst/>
                <a:gdLst/>
                <a:ahLst/>
                <a:cxnLst>
                  <a:cxn ang="0">
                    <a:pos x="8" y="7"/>
                  </a:cxn>
                  <a:cxn ang="0">
                    <a:pos x="12" y="0"/>
                  </a:cxn>
                  <a:cxn ang="0">
                    <a:pos x="23" y="4"/>
                  </a:cxn>
                  <a:cxn ang="0">
                    <a:pos x="8" y="7"/>
                  </a:cxn>
                </a:cxnLst>
                <a:rect l="0" t="0" r="r" b="b"/>
                <a:pathLst>
                  <a:path w="23" h="7">
                    <a:moveTo>
                      <a:pt x="8" y="7"/>
                    </a:moveTo>
                    <a:cubicBezTo>
                      <a:pt x="0" y="7"/>
                      <a:pt x="11" y="0"/>
                      <a:pt x="12" y="0"/>
                    </a:cubicBezTo>
                    <a:cubicBezTo>
                      <a:pt x="17" y="0"/>
                      <a:pt x="19" y="3"/>
                      <a:pt x="23" y="4"/>
                    </a:cubicBezTo>
                    <a:cubicBezTo>
                      <a:pt x="20" y="7"/>
                      <a:pt x="15" y="7"/>
                      <a:pt x="8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15" name="Freeform 71"/>
              <p:cNvSpPr/>
              <p:nvPr/>
            </p:nvSpPr>
            <p:spPr bwMode="auto">
              <a:xfrm>
                <a:off x="2765425" y="1223963"/>
                <a:ext cx="287338" cy="90488"/>
              </a:xfrm>
              <a:custGeom>
                <a:avLst/>
                <a:gdLst/>
                <a:ahLst/>
                <a:cxnLst>
                  <a:cxn ang="0">
                    <a:pos x="215" y="45"/>
                  </a:cxn>
                  <a:cxn ang="0">
                    <a:pos x="210" y="51"/>
                  </a:cxn>
                  <a:cxn ang="0">
                    <a:pos x="216" y="52"/>
                  </a:cxn>
                  <a:cxn ang="0">
                    <a:pos x="179" y="67"/>
                  </a:cxn>
                  <a:cxn ang="0">
                    <a:pos x="170" y="60"/>
                  </a:cxn>
                  <a:cxn ang="0">
                    <a:pos x="159" y="66"/>
                  </a:cxn>
                  <a:cxn ang="0">
                    <a:pos x="124" y="66"/>
                  </a:cxn>
                  <a:cxn ang="0">
                    <a:pos x="102" y="60"/>
                  </a:cxn>
                  <a:cxn ang="0">
                    <a:pos x="97" y="60"/>
                  </a:cxn>
                  <a:cxn ang="0">
                    <a:pos x="84" y="67"/>
                  </a:cxn>
                  <a:cxn ang="0">
                    <a:pos x="53" y="47"/>
                  </a:cxn>
                  <a:cxn ang="0">
                    <a:pos x="58" y="40"/>
                  </a:cxn>
                  <a:cxn ang="0">
                    <a:pos x="40" y="18"/>
                  </a:cxn>
                  <a:cxn ang="0">
                    <a:pos x="32" y="22"/>
                  </a:cxn>
                  <a:cxn ang="0">
                    <a:pos x="0" y="7"/>
                  </a:cxn>
                  <a:cxn ang="0">
                    <a:pos x="13" y="0"/>
                  </a:cxn>
                  <a:cxn ang="0">
                    <a:pos x="51" y="15"/>
                  </a:cxn>
                  <a:cxn ang="0">
                    <a:pos x="60" y="12"/>
                  </a:cxn>
                  <a:cxn ang="0">
                    <a:pos x="68" y="12"/>
                  </a:cxn>
                  <a:cxn ang="0">
                    <a:pos x="89" y="25"/>
                  </a:cxn>
                  <a:cxn ang="0">
                    <a:pos x="71" y="25"/>
                  </a:cxn>
                  <a:cxn ang="0">
                    <a:pos x="91" y="35"/>
                  </a:cxn>
                  <a:cxn ang="0">
                    <a:pos x="88" y="38"/>
                  </a:cxn>
                  <a:cxn ang="0">
                    <a:pos x="95" y="40"/>
                  </a:cxn>
                  <a:cxn ang="0">
                    <a:pos x="125" y="45"/>
                  </a:cxn>
                  <a:cxn ang="0">
                    <a:pos x="181" y="34"/>
                  </a:cxn>
                  <a:cxn ang="0">
                    <a:pos x="216" y="46"/>
                  </a:cxn>
                  <a:cxn ang="0">
                    <a:pos x="211" y="47"/>
                  </a:cxn>
                  <a:cxn ang="0">
                    <a:pos x="215" y="45"/>
                  </a:cxn>
                </a:cxnLst>
                <a:rect l="0" t="0" r="r" b="b"/>
                <a:pathLst>
                  <a:path w="216" h="68">
                    <a:moveTo>
                      <a:pt x="215" y="45"/>
                    </a:moveTo>
                    <a:cubicBezTo>
                      <a:pt x="213" y="46"/>
                      <a:pt x="211" y="48"/>
                      <a:pt x="210" y="51"/>
                    </a:cubicBezTo>
                    <a:cubicBezTo>
                      <a:pt x="213" y="52"/>
                      <a:pt x="216" y="52"/>
                      <a:pt x="216" y="52"/>
                    </a:cubicBezTo>
                    <a:cubicBezTo>
                      <a:pt x="215" y="67"/>
                      <a:pt x="195" y="67"/>
                      <a:pt x="179" y="67"/>
                    </a:cubicBezTo>
                    <a:cubicBezTo>
                      <a:pt x="174" y="67"/>
                      <a:pt x="171" y="64"/>
                      <a:pt x="170" y="60"/>
                    </a:cubicBezTo>
                    <a:cubicBezTo>
                      <a:pt x="164" y="61"/>
                      <a:pt x="163" y="64"/>
                      <a:pt x="159" y="66"/>
                    </a:cubicBezTo>
                    <a:cubicBezTo>
                      <a:pt x="124" y="66"/>
                      <a:pt x="124" y="66"/>
                      <a:pt x="124" y="66"/>
                    </a:cubicBezTo>
                    <a:cubicBezTo>
                      <a:pt x="115" y="68"/>
                      <a:pt x="101" y="67"/>
                      <a:pt x="102" y="60"/>
                    </a:cubicBezTo>
                    <a:cubicBezTo>
                      <a:pt x="97" y="60"/>
                      <a:pt x="97" y="60"/>
                      <a:pt x="97" y="60"/>
                    </a:cubicBezTo>
                    <a:cubicBezTo>
                      <a:pt x="95" y="62"/>
                      <a:pt x="88" y="67"/>
                      <a:pt x="84" y="67"/>
                    </a:cubicBezTo>
                    <a:cubicBezTo>
                      <a:pt x="75" y="67"/>
                      <a:pt x="53" y="56"/>
                      <a:pt x="53" y="47"/>
                    </a:cubicBezTo>
                    <a:cubicBezTo>
                      <a:pt x="53" y="44"/>
                      <a:pt x="56" y="41"/>
                      <a:pt x="58" y="40"/>
                    </a:cubicBezTo>
                    <a:cubicBezTo>
                      <a:pt x="50" y="32"/>
                      <a:pt x="48" y="25"/>
                      <a:pt x="40" y="18"/>
                    </a:cubicBezTo>
                    <a:cubicBezTo>
                      <a:pt x="38" y="20"/>
                      <a:pt x="35" y="22"/>
                      <a:pt x="32" y="22"/>
                    </a:cubicBezTo>
                    <a:cubicBezTo>
                      <a:pt x="27" y="22"/>
                      <a:pt x="0" y="11"/>
                      <a:pt x="0" y="7"/>
                    </a:cubicBezTo>
                    <a:cubicBezTo>
                      <a:pt x="0" y="0"/>
                      <a:pt x="8" y="0"/>
                      <a:pt x="13" y="0"/>
                    </a:cubicBezTo>
                    <a:cubicBezTo>
                      <a:pt x="33" y="0"/>
                      <a:pt x="36" y="15"/>
                      <a:pt x="51" y="15"/>
                    </a:cubicBezTo>
                    <a:cubicBezTo>
                      <a:pt x="56" y="15"/>
                      <a:pt x="58" y="15"/>
                      <a:pt x="60" y="12"/>
                    </a:cubicBezTo>
                    <a:cubicBezTo>
                      <a:pt x="63" y="12"/>
                      <a:pt x="68" y="12"/>
                      <a:pt x="68" y="12"/>
                    </a:cubicBezTo>
                    <a:cubicBezTo>
                      <a:pt x="65" y="22"/>
                      <a:pt x="85" y="19"/>
                      <a:pt x="89" y="25"/>
                    </a:cubicBezTo>
                    <a:cubicBezTo>
                      <a:pt x="71" y="25"/>
                      <a:pt x="71" y="25"/>
                      <a:pt x="71" y="25"/>
                    </a:cubicBezTo>
                    <a:cubicBezTo>
                      <a:pt x="74" y="37"/>
                      <a:pt x="85" y="30"/>
                      <a:pt x="91" y="35"/>
                    </a:cubicBezTo>
                    <a:cubicBezTo>
                      <a:pt x="90" y="36"/>
                      <a:pt x="88" y="36"/>
                      <a:pt x="88" y="38"/>
                    </a:cubicBezTo>
                    <a:cubicBezTo>
                      <a:pt x="88" y="44"/>
                      <a:pt x="93" y="41"/>
                      <a:pt x="95" y="40"/>
                    </a:cubicBezTo>
                    <a:cubicBezTo>
                      <a:pt x="106" y="42"/>
                      <a:pt x="114" y="45"/>
                      <a:pt x="125" y="45"/>
                    </a:cubicBezTo>
                    <a:cubicBezTo>
                      <a:pt x="150" y="45"/>
                      <a:pt x="158" y="34"/>
                      <a:pt x="181" y="34"/>
                    </a:cubicBezTo>
                    <a:cubicBezTo>
                      <a:pt x="198" y="34"/>
                      <a:pt x="210" y="35"/>
                      <a:pt x="216" y="46"/>
                    </a:cubicBezTo>
                    <a:cubicBezTo>
                      <a:pt x="215" y="47"/>
                      <a:pt x="213" y="47"/>
                      <a:pt x="211" y="47"/>
                    </a:cubicBezTo>
                    <a:lnTo>
                      <a:pt x="215" y="4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16" name="Freeform 72"/>
              <p:cNvSpPr/>
              <p:nvPr/>
            </p:nvSpPr>
            <p:spPr bwMode="auto">
              <a:xfrm>
                <a:off x="2768600" y="1271588"/>
                <a:ext cx="49213" cy="38100"/>
              </a:xfrm>
              <a:custGeom>
                <a:avLst/>
                <a:gdLst/>
                <a:ahLst/>
                <a:cxnLst>
                  <a:cxn ang="0">
                    <a:pos x="6" y="10"/>
                  </a:cxn>
                  <a:cxn ang="0">
                    <a:pos x="19" y="0"/>
                  </a:cxn>
                  <a:cxn ang="0">
                    <a:pos x="37" y="15"/>
                  </a:cxn>
                  <a:cxn ang="0">
                    <a:pos x="29" y="29"/>
                  </a:cxn>
                  <a:cxn ang="0">
                    <a:pos x="0" y="17"/>
                  </a:cxn>
                  <a:cxn ang="0">
                    <a:pos x="6" y="10"/>
                  </a:cxn>
                </a:cxnLst>
                <a:rect l="0" t="0" r="r" b="b"/>
                <a:pathLst>
                  <a:path w="37" h="29">
                    <a:moveTo>
                      <a:pt x="6" y="10"/>
                    </a:moveTo>
                    <a:cubicBezTo>
                      <a:pt x="10" y="10"/>
                      <a:pt x="9" y="0"/>
                      <a:pt x="19" y="0"/>
                    </a:cubicBezTo>
                    <a:cubicBezTo>
                      <a:pt x="27" y="0"/>
                      <a:pt x="37" y="9"/>
                      <a:pt x="37" y="15"/>
                    </a:cubicBezTo>
                    <a:cubicBezTo>
                      <a:pt x="37" y="22"/>
                      <a:pt x="35" y="29"/>
                      <a:pt x="29" y="29"/>
                    </a:cubicBezTo>
                    <a:cubicBezTo>
                      <a:pt x="25" y="29"/>
                      <a:pt x="0" y="17"/>
                      <a:pt x="0" y="17"/>
                    </a:cubicBezTo>
                    <a:cubicBezTo>
                      <a:pt x="0" y="13"/>
                      <a:pt x="5" y="10"/>
                      <a:pt x="6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17" name="Freeform 73"/>
              <p:cNvSpPr/>
              <p:nvPr/>
            </p:nvSpPr>
            <p:spPr bwMode="auto">
              <a:xfrm>
                <a:off x="2774950" y="1198563"/>
                <a:ext cx="46038" cy="12700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35" y="0"/>
                  </a:cxn>
                  <a:cxn ang="0">
                    <a:pos x="35" y="6"/>
                  </a:cxn>
                  <a:cxn ang="0">
                    <a:pos x="28" y="10"/>
                  </a:cxn>
                  <a:cxn ang="0">
                    <a:pos x="0" y="5"/>
                  </a:cxn>
                  <a:cxn ang="0">
                    <a:pos x="29" y="0"/>
                  </a:cxn>
                </a:cxnLst>
                <a:rect l="0" t="0" r="r" b="b"/>
                <a:pathLst>
                  <a:path w="35" h="10">
                    <a:moveTo>
                      <a:pt x="29" y="0"/>
                    </a:moveTo>
                    <a:cubicBezTo>
                      <a:pt x="34" y="0"/>
                      <a:pt x="30" y="1"/>
                      <a:pt x="35" y="0"/>
                    </a:cubicBezTo>
                    <a:cubicBezTo>
                      <a:pt x="35" y="3"/>
                      <a:pt x="35" y="5"/>
                      <a:pt x="35" y="6"/>
                    </a:cubicBezTo>
                    <a:cubicBezTo>
                      <a:pt x="35" y="8"/>
                      <a:pt x="32" y="10"/>
                      <a:pt x="28" y="10"/>
                    </a:cubicBezTo>
                    <a:cubicBezTo>
                      <a:pt x="26" y="10"/>
                      <a:pt x="0" y="5"/>
                      <a:pt x="0" y="5"/>
                    </a:cubicBezTo>
                    <a:cubicBezTo>
                      <a:pt x="5" y="1"/>
                      <a:pt x="21" y="0"/>
                      <a:pt x="2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18" name="Freeform 74"/>
              <p:cNvSpPr/>
              <p:nvPr/>
            </p:nvSpPr>
            <p:spPr bwMode="auto">
              <a:xfrm>
                <a:off x="2740025" y="1154113"/>
                <a:ext cx="53975" cy="44450"/>
              </a:xfrm>
              <a:custGeom>
                <a:avLst/>
                <a:gdLst/>
                <a:ahLst/>
                <a:cxnLst>
                  <a:cxn ang="0">
                    <a:pos x="10" y="28"/>
                  </a:cxn>
                  <a:cxn ang="0">
                    <a:pos x="14" y="23"/>
                  </a:cxn>
                  <a:cxn ang="0">
                    <a:pos x="0" y="7"/>
                  </a:cxn>
                  <a:cxn ang="0">
                    <a:pos x="10" y="0"/>
                  </a:cxn>
                  <a:cxn ang="0">
                    <a:pos x="25" y="7"/>
                  </a:cxn>
                  <a:cxn ang="0">
                    <a:pos x="41" y="17"/>
                  </a:cxn>
                  <a:cxn ang="0">
                    <a:pos x="41" y="28"/>
                  </a:cxn>
                  <a:cxn ang="0">
                    <a:pos x="10" y="28"/>
                  </a:cxn>
                </a:cxnLst>
                <a:rect l="0" t="0" r="r" b="b"/>
                <a:pathLst>
                  <a:path w="41" h="33">
                    <a:moveTo>
                      <a:pt x="10" y="28"/>
                    </a:moveTo>
                    <a:cubicBezTo>
                      <a:pt x="10" y="26"/>
                      <a:pt x="13" y="24"/>
                      <a:pt x="14" y="23"/>
                    </a:cubicBezTo>
                    <a:cubicBezTo>
                      <a:pt x="9" y="18"/>
                      <a:pt x="0" y="15"/>
                      <a:pt x="0" y="7"/>
                    </a:cubicBezTo>
                    <a:cubicBezTo>
                      <a:pt x="0" y="2"/>
                      <a:pt x="6" y="0"/>
                      <a:pt x="10" y="0"/>
                    </a:cubicBezTo>
                    <a:cubicBezTo>
                      <a:pt x="11" y="4"/>
                      <a:pt x="21" y="7"/>
                      <a:pt x="25" y="7"/>
                    </a:cubicBezTo>
                    <a:cubicBezTo>
                      <a:pt x="25" y="17"/>
                      <a:pt x="41" y="7"/>
                      <a:pt x="41" y="17"/>
                    </a:cubicBezTo>
                    <a:cubicBezTo>
                      <a:pt x="41" y="20"/>
                      <a:pt x="39" y="23"/>
                      <a:pt x="41" y="28"/>
                    </a:cubicBezTo>
                    <a:cubicBezTo>
                      <a:pt x="25" y="31"/>
                      <a:pt x="10" y="33"/>
                      <a:pt x="10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19" name="Freeform 75"/>
              <p:cNvSpPr/>
              <p:nvPr/>
            </p:nvSpPr>
            <p:spPr bwMode="auto">
              <a:xfrm>
                <a:off x="2719388" y="1114425"/>
                <a:ext cx="20638" cy="12700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16" y="9"/>
                  </a:cxn>
                  <a:cxn ang="0">
                    <a:pos x="8" y="9"/>
                  </a:cxn>
                  <a:cxn ang="0">
                    <a:pos x="0" y="0"/>
                  </a:cxn>
                  <a:cxn ang="0">
                    <a:pos x="16" y="0"/>
                  </a:cxn>
                </a:cxnLst>
                <a:rect l="0" t="0" r="r" b="b"/>
                <a:pathLst>
                  <a:path w="16" h="9">
                    <a:moveTo>
                      <a:pt x="16" y="0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6" y="7"/>
                      <a:pt x="0" y="6"/>
                      <a:pt x="0" y="0"/>
                    </a:cubicBezTo>
                    <a:cubicBezTo>
                      <a:pt x="6" y="0"/>
                      <a:pt x="13" y="0"/>
                      <a:pt x="1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20" name="Freeform 76"/>
              <p:cNvSpPr/>
              <p:nvPr/>
            </p:nvSpPr>
            <p:spPr bwMode="auto">
              <a:xfrm>
                <a:off x="2776538" y="1062038"/>
                <a:ext cx="184150" cy="123825"/>
              </a:xfrm>
              <a:custGeom>
                <a:avLst/>
                <a:gdLst/>
                <a:ahLst/>
                <a:cxnLst>
                  <a:cxn ang="0">
                    <a:pos x="92" y="37"/>
                  </a:cxn>
                  <a:cxn ang="0">
                    <a:pos x="97" y="37"/>
                  </a:cxn>
                  <a:cxn ang="0">
                    <a:pos x="97" y="32"/>
                  </a:cxn>
                  <a:cxn ang="0">
                    <a:pos x="95" y="28"/>
                  </a:cxn>
                  <a:cxn ang="0">
                    <a:pos x="100" y="28"/>
                  </a:cxn>
                  <a:cxn ang="0">
                    <a:pos x="105" y="36"/>
                  </a:cxn>
                  <a:cxn ang="0">
                    <a:pos x="111" y="43"/>
                  </a:cxn>
                  <a:cxn ang="0">
                    <a:pos x="108" y="49"/>
                  </a:cxn>
                  <a:cxn ang="0">
                    <a:pos x="115" y="49"/>
                  </a:cxn>
                  <a:cxn ang="0">
                    <a:pos x="137" y="55"/>
                  </a:cxn>
                  <a:cxn ang="0">
                    <a:pos x="136" y="61"/>
                  </a:cxn>
                  <a:cxn ang="0">
                    <a:pos x="126" y="64"/>
                  </a:cxn>
                  <a:cxn ang="0">
                    <a:pos x="105" y="78"/>
                  </a:cxn>
                  <a:cxn ang="0">
                    <a:pos x="98" y="69"/>
                  </a:cxn>
                  <a:cxn ang="0">
                    <a:pos x="93" y="76"/>
                  </a:cxn>
                  <a:cxn ang="0">
                    <a:pos x="99" y="84"/>
                  </a:cxn>
                  <a:cxn ang="0">
                    <a:pos x="91" y="84"/>
                  </a:cxn>
                  <a:cxn ang="0">
                    <a:pos x="91" y="90"/>
                  </a:cxn>
                  <a:cxn ang="0">
                    <a:pos x="75" y="82"/>
                  </a:cxn>
                  <a:cxn ang="0">
                    <a:pos x="64" y="92"/>
                  </a:cxn>
                  <a:cxn ang="0">
                    <a:pos x="47" y="84"/>
                  </a:cxn>
                  <a:cxn ang="0">
                    <a:pos x="53" y="81"/>
                  </a:cxn>
                  <a:cxn ang="0">
                    <a:pos x="33" y="70"/>
                  </a:cxn>
                  <a:cxn ang="0">
                    <a:pos x="66" y="61"/>
                  </a:cxn>
                  <a:cxn ang="0">
                    <a:pos x="48" y="58"/>
                  </a:cxn>
                  <a:cxn ang="0">
                    <a:pos x="35" y="61"/>
                  </a:cxn>
                  <a:cxn ang="0">
                    <a:pos x="29" y="56"/>
                  </a:cxn>
                  <a:cxn ang="0">
                    <a:pos x="19" y="59"/>
                  </a:cxn>
                  <a:cxn ang="0">
                    <a:pos x="16" y="55"/>
                  </a:cxn>
                  <a:cxn ang="0">
                    <a:pos x="26" y="49"/>
                  </a:cxn>
                  <a:cxn ang="0">
                    <a:pos x="0" y="35"/>
                  </a:cxn>
                  <a:cxn ang="0">
                    <a:pos x="7" y="35"/>
                  </a:cxn>
                  <a:cxn ang="0">
                    <a:pos x="20" y="39"/>
                  </a:cxn>
                  <a:cxn ang="0">
                    <a:pos x="24" y="36"/>
                  </a:cxn>
                  <a:cxn ang="0">
                    <a:pos x="5" y="26"/>
                  </a:cxn>
                  <a:cxn ang="0">
                    <a:pos x="15" y="22"/>
                  </a:cxn>
                  <a:cxn ang="0">
                    <a:pos x="27" y="25"/>
                  </a:cxn>
                  <a:cxn ang="0">
                    <a:pos x="32" y="20"/>
                  </a:cxn>
                  <a:cxn ang="0">
                    <a:pos x="19" y="20"/>
                  </a:cxn>
                  <a:cxn ang="0">
                    <a:pos x="14" y="13"/>
                  </a:cxn>
                  <a:cxn ang="0">
                    <a:pos x="30" y="9"/>
                  </a:cxn>
                  <a:cxn ang="0">
                    <a:pos x="38" y="9"/>
                  </a:cxn>
                  <a:cxn ang="0">
                    <a:pos x="25" y="0"/>
                  </a:cxn>
                  <a:cxn ang="0">
                    <a:pos x="53" y="5"/>
                  </a:cxn>
                  <a:cxn ang="0">
                    <a:pos x="67" y="24"/>
                  </a:cxn>
                  <a:cxn ang="0">
                    <a:pos x="84" y="25"/>
                  </a:cxn>
                  <a:cxn ang="0">
                    <a:pos x="92" y="37"/>
                  </a:cxn>
                </a:cxnLst>
                <a:rect l="0" t="0" r="r" b="b"/>
                <a:pathLst>
                  <a:path w="138" h="92">
                    <a:moveTo>
                      <a:pt x="92" y="37"/>
                    </a:moveTo>
                    <a:cubicBezTo>
                      <a:pt x="97" y="37"/>
                      <a:pt x="97" y="37"/>
                      <a:pt x="97" y="37"/>
                    </a:cubicBezTo>
                    <a:cubicBezTo>
                      <a:pt x="97" y="32"/>
                      <a:pt x="97" y="32"/>
                      <a:pt x="97" y="32"/>
                    </a:cubicBezTo>
                    <a:cubicBezTo>
                      <a:pt x="95" y="28"/>
                      <a:pt x="95" y="28"/>
                      <a:pt x="95" y="28"/>
                    </a:cubicBezTo>
                    <a:cubicBezTo>
                      <a:pt x="97" y="28"/>
                      <a:pt x="98" y="28"/>
                      <a:pt x="100" y="28"/>
                    </a:cubicBezTo>
                    <a:cubicBezTo>
                      <a:pt x="106" y="28"/>
                      <a:pt x="105" y="31"/>
                      <a:pt x="105" y="36"/>
                    </a:cubicBezTo>
                    <a:cubicBezTo>
                      <a:pt x="105" y="39"/>
                      <a:pt x="111" y="39"/>
                      <a:pt x="111" y="43"/>
                    </a:cubicBezTo>
                    <a:cubicBezTo>
                      <a:pt x="111" y="46"/>
                      <a:pt x="108" y="46"/>
                      <a:pt x="108" y="49"/>
                    </a:cubicBezTo>
                    <a:cubicBezTo>
                      <a:pt x="108" y="53"/>
                      <a:pt x="114" y="49"/>
                      <a:pt x="115" y="49"/>
                    </a:cubicBezTo>
                    <a:cubicBezTo>
                      <a:pt x="120" y="49"/>
                      <a:pt x="131" y="54"/>
                      <a:pt x="137" y="55"/>
                    </a:cubicBezTo>
                    <a:cubicBezTo>
                      <a:pt x="137" y="58"/>
                      <a:pt x="138" y="60"/>
                      <a:pt x="136" y="61"/>
                    </a:cubicBezTo>
                    <a:cubicBezTo>
                      <a:pt x="135" y="64"/>
                      <a:pt x="130" y="63"/>
                      <a:pt x="126" y="64"/>
                    </a:cubicBezTo>
                    <a:cubicBezTo>
                      <a:pt x="117" y="65"/>
                      <a:pt x="111" y="78"/>
                      <a:pt x="105" y="78"/>
                    </a:cubicBezTo>
                    <a:cubicBezTo>
                      <a:pt x="100" y="78"/>
                      <a:pt x="100" y="74"/>
                      <a:pt x="98" y="69"/>
                    </a:cubicBezTo>
                    <a:cubicBezTo>
                      <a:pt x="96" y="71"/>
                      <a:pt x="95" y="73"/>
                      <a:pt x="93" y="76"/>
                    </a:cubicBezTo>
                    <a:cubicBezTo>
                      <a:pt x="96" y="80"/>
                      <a:pt x="97" y="81"/>
                      <a:pt x="99" y="84"/>
                    </a:cubicBezTo>
                    <a:cubicBezTo>
                      <a:pt x="91" y="84"/>
                      <a:pt x="91" y="84"/>
                      <a:pt x="91" y="84"/>
                    </a:cubicBezTo>
                    <a:cubicBezTo>
                      <a:pt x="91" y="90"/>
                      <a:pt x="91" y="90"/>
                      <a:pt x="91" y="90"/>
                    </a:cubicBezTo>
                    <a:cubicBezTo>
                      <a:pt x="87" y="91"/>
                      <a:pt x="79" y="85"/>
                      <a:pt x="75" y="82"/>
                    </a:cubicBezTo>
                    <a:cubicBezTo>
                      <a:pt x="75" y="90"/>
                      <a:pt x="71" y="92"/>
                      <a:pt x="64" y="92"/>
                    </a:cubicBezTo>
                    <a:cubicBezTo>
                      <a:pt x="57" y="92"/>
                      <a:pt x="48" y="91"/>
                      <a:pt x="47" y="84"/>
                    </a:cubicBezTo>
                    <a:cubicBezTo>
                      <a:pt x="50" y="84"/>
                      <a:pt x="51" y="83"/>
                      <a:pt x="53" y="81"/>
                    </a:cubicBezTo>
                    <a:cubicBezTo>
                      <a:pt x="45" y="81"/>
                      <a:pt x="33" y="77"/>
                      <a:pt x="33" y="70"/>
                    </a:cubicBezTo>
                    <a:cubicBezTo>
                      <a:pt x="33" y="62"/>
                      <a:pt x="60" y="63"/>
                      <a:pt x="66" y="61"/>
                    </a:cubicBezTo>
                    <a:cubicBezTo>
                      <a:pt x="60" y="60"/>
                      <a:pt x="55" y="58"/>
                      <a:pt x="48" y="58"/>
                    </a:cubicBezTo>
                    <a:cubicBezTo>
                      <a:pt x="41" y="58"/>
                      <a:pt x="40" y="61"/>
                      <a:pt x="35" y="61"/>
                    </a:cubicBezTo>
                    <a:cubicBezTo>
                      <a:pt x="30" y="61"/>
                      <a:pt x="30" y="58"/>
                      <a:pt x="29" y="56"/>
                    </a:cubicBezTo>
                    <a:cubicBezTo>
                      <a:pt x="24" y="58"/>
                      <a:pt x="23" y="59"/>
                      <a:pt x="19" y="59"/>
                    </a:cubicBezTo>
                    <a:cubicBezTo>
                      <a:pt x="16" y="59"/>
                      <a:pt x="16" y="58"/>
                      <a:pt x="16" y="55"/>
                    </a:cubicBezTo>
                    <a:cubicBezTo>
                      <a:pt x="20" y="53"/>
                      <a:pt x="23" y="53"/>
                      <a:pt x="26" y="49"/>
                    </a:cubicBezTo>
                    <a:cubicBezTo>
                      <a:pt x="11" y="49"/>
                      <a:pt x="2" y="48"/>
                      <a:pt x="0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9" y="37"/>
                      <a:pt x="16" y="39"/>
                      <a:pt x="20" y="39"/>
                    </a:cubicBezTo>
                    <a:cubicBezTo>
                      <a:pt x="22" y="39"/>
                      <a:pt x="24" y="36"/>
                      <a:pt x="24" y="36"/>
                    </a:cubicBezTo>
                    <a:cubicBezTo>
                      <a:pt x="19" y="34"/>
                      <a:pt x="5" y="31"/>
                      <a:pt x="5" y="26"/>
                    </a:cubicBezTo>
                    <a:cubicBezTo>
                      <a:pt x="5" y="21"/>
                      <a:pt x="11" y="22"/>
                      <a:pt x="15" y="22"/>
                    </a:cubicBezTo>
                    <a:cubicBezTo>
                      <a:pt x="21" y="22"/>
                      <a:pt x="23" y="25"/>
                      <a:pt x="27" y="25"/>
                    </a:cubicBezTo>
                    <a:cubicBezTo>
                      <a:pt x="30" y="25"/>
                      <a:pt x="30" y="22"/>
                      <a:pt x="32" y="20"/>
                    </a:cubicBezTo>
                    <a:cubicBezTo>
                      <a:pt x="27" y="18"/>
                      <a:pt x="22" y="20"/>
                      <a:pt x="19" y="20"/>
                    </a:cubicBezTo>
                    <a:cubicBezTo>
                      <a:pt x="18" y="20"/>
                      <a:pt x="14" y="14"/>
                      <a:pt x="14" y="13"/>
                    </a:cubicBezTo>
                    <a:cubicBezTo>
                      <a:pt x="19" y="10"/>
                      <a:pt x="23" y="8"/>
                      <a:pt x="30" y="9"/>
                    </a:cubicBezTo>
                    <a:cubicBezTo>
                      <a:pt x="38" y="9"/>
                      <a:pt x="38" y="9"/>
                      <a:pt x="38" y="9"/>
                    </a:cubicBezTo>
                    <a:cubicBezTo>
                      <a:pt x="33" y="7"/>
                      <a:pt x="25" y="6"/>
                      <a:pt x="25" y="0"/>
                    </a:cubicBezTo>
                    <a:cubicBezTo>
                      <a:pt x="36" y="1"/>
                      <a:pt x="45" y="2"/>
                      <a:pt x="53" y="5"/>
                    </a:cubicBezTo>
                    <a:cubicBezTo>
                      <a:pt x="61" y="9"/>
                      <a:pt x="60" y="21"/>
                      <a:pt x="67" y="24"/>
                    </a:cubicBezTo>
                    <a:cubicBezTo>
                      <a:pt x="73" y="27"/>
                      <a:pt x="78" y="22"/>
                      <a:pt x="84" y="25"/>
                    </a:cubicBezTo>
                    <a:cubicBezTo>
                      <a:pt x="91" y="28"/>
                      <a:pt x="88" y="33"/>
                      <a:pt x="92" y="3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21" name="Freeform 77"/>
              <p:cNvSpPr/>
              <p:nvPr/>
            </p:nvSpPr>
            <p:spPr bwMode="auto">
              <a:xfrm>
                <a:off x="2925763" y="1574800"/>
                <a:ext cx="117475" cy="74613"/>
              </a:xfrm>
              <a:custGeom>
                <a:avLst/>
                <a:gdLst/>
                <a:ahLst/>
                <a:cxnLst>
                  <a:cxn ang="0">
                    <a:pos x="6" y="39"/>
                  </a:cxn>
                  <a:cxn ang="0">
                    <a:pos x="11" y="33"/>
                  </a:cxn>
                  <a:cxn ang="0">
                    <a:pos x="11" y="27"/>
                  </a:cxn>
                  <a:cxn ang="0">
                    <a:pos x="25" y="0"/>
                  </a:cxn>
                  <a:cxn ang="0">
                    <a:pos x="32" y="13"/>
                  </a:cxn>
                  <a:cxn ang="0">
                    <a:pos x="36" y="9"/>
                  </a:cxn>
                  <a:cxn ang="0">
                    <a:pos x="67" y="27"/>
                  </a:cxn>
                  <a:cxn ang="0">
                    <a:pos x="70" y="35"/>
                  </a:cxn>
                  <a:cxn ang="0">
                    <a:pos x="89" y="43"/>
                  </a:cxn>
                  <a:cxn ang="0">
                    <a:pos x="75" y="48"/>
                  </a:cxn>
                  <a:cxn ang="0">
                    <a:pos x="63" y="48"/>
                  </a:cxn>
                  <a:cxn ang="0">
                    <a:pos x="46" y="37"/>
                  </a:cxn>
                  <a:cxn ang="0">
                    <a:pos x="25" y="53"/>
                  </a:cxn>
                  <a:cxn ang="0">
                    <a:pos x="22" y="57"/>
                  </a:cxn>
                  <a:cxn ang="0">
                    <a:pos x="19" y="48"/>
                  </a:cxn>
                  <a:cxn ang="0">
                    <a:pos x="0" y="48"/>
                  </a:cxn>
                  <a:cxn ang="0">
                    <a:pos x="6" y="39"/>
                  </a:cxn>
                </a:cxnLst>
                <a:rect l="0" t="0" r="r" b="b"/>
                <a:pathLst>
                  <a:path w="89" h="57">
                    <a:moveTo>
                      <a:pt x="6" y="39"/>
                    </a:moveTo>
                    <a:cubicBezTo>
                      <a:pt x="9" y="37"/>
                      <a:pt x="11" y="36"/>
                      <a:pt x="11" y="33"/>
                    </a:cubicBezTo>
                    <a:cubicBezTo>
                      <a:pt x="11" y="29"/>
                      <a:pt x="11" y="31"/>
                      <a:pt x="11" y="27"/>
                    </a:cubicBezTo>
                    <a:cubicBezTo>
                      <a:pt x="11" y="19"/>
                      <a:pt x="13" y="2"/>
                      <a:pt x="25" y="0"/>
                    </a:cubicBezTo>
                    <a:cubicBezTo>
                      <a:pt x="28" y="7"/>
                      <a:pt x="30" y="8"/>
                      <a:pt x="32" y="13"/>
                    </a:cubicBezTo>
                    <a:cubicBezTo>
                      <a:pt x="33" y="11"/>
                      <a:pt x="35" y="10"/>
                      <a:pt x="36" y="9"/>
                    </a:cubicBezTo>
                    <a:cubicBezTo>
                      <a:pt x="45" y="21"/>
                      <a:pt x="59" y="16"/>
                      <a:pt x="67" y="27"/>
                    </a:cubicBezTo>
                    <a:cubicBezTo>
                      <a:pt x="69" y="30"/>
                      <a:pt x="68" y="33"/>
                      <a:pt x="70" y="35"/>
                    </a:cubicBezTo>
                    <a:cubicBezTo>
                      <a:pt x="77" y="40"/>
                      <a:pt x="85" y="38"/>
                      <a:pt x="89" y="43"/>
                    </a:cubicBezTo>
                    <a:cubicBezTo>
                      <a:pt x="84" y="46"/>
                      <a:pt x="80" y="48"/>
                      <a:pt x="75" y="48"/>
                    </a:cubicBezTo>
                    <a:cubicBezTo>
                      <a:pt x="69" y="48"/>
                      <a:pt x="67" y="48"/>
                      <a:pt x="63" y="48"/>
                    </a:cubicBezTo>
                    <a:cubicBezTo>
                      <a:pt x="63" y="48"/>
                      <a:pt x="49" y="38"/>
                      <a:pt x="46" y="37"/>
                    </a:cubicBezTo>
                    <a:cubicBezTo>
                      <a:pt x="46" y="47"/>
                      <a:pt x="31" y="56"/>
                      <a:pt x="25" y="53"/>
                    </a:cubicBezTo>
                    <a:cubicBezTo>
                      <a:pt x="24" y="55"/>
                      <a:pt x="24" y="57"/>
                      <a:pt x="22" y="57"/>
                    </a:cubicBezTo>
                    <a:cubicBezTo>
                      <a:pt x="16" y="57"/>
                      <a:pt x="18" y="52"/>
                      <a:pt x="19" y="48"/>
                    </a:cubicBezTo>
                    <a:cubicBezTo>
                      <a:pt x="12" y="46"/>
                      <a:pt x="3" y="48"/>
                      <a:pt x="0" y="48"/>
                    </a:cubicBezTo>
                    <a:cubicBezTo>
                      <a:pt x="0" y="40"/>
                      <a:pt x="5" y="41"/>
                      <a:pt x="6" y="3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22" name="Freeform 78"/>
              <p:cNvSpPr/>
              <p:nvPr/>
            </p:nvSpPr>
            <p:spPr bwMode="auto">
              <a:xfrm>
                <a:off x="3094038" y="1500188"/>
                <a:ext cx="36513" cy="36513"/>
              </a:xfrm>
              <a:custGeom>
                <a:avLst/>
                <a:gdLst/>
                <a:ahLst/>
                <a:cxnLst>
                  <a:cxn ang="0">
                    <a:pos x="27" y="18"/>
                  </a:cxn>
                  <a:cxn ang="0">
                    <a:pos x="11" y="28"/>
                  </a:cxn>
                  <a:cxn ang="0">
                    <a:pos x="0" y="18"/>
                  </a:cxn>
                  <a:cxn ang="0">
                    <a:pos x="27" y="18"/>
                  </a:cxn>
                </a:cxnLst>
                <a:rect l="0" t="0" r="r" b="b"/>
                <a:pathLst>
                  <a:path w="27" h="28">
                    <a:moveTo>
                      <a:pt x="27" y="18"/>
                    </a:moveTo>
                    <a:cubicBezTo>
                      <a:pt x="27" y="24"/>
                      <a:pt x="16" y="28"/>
                      <a:pt x="11" y="28"/>
                    </a:cubicBezTo>
                    <a:cubicBezTo>
                      <a:pt x="4" y="28"/>
                      <a:pt x="0" y="23"/>
                      <a:pt x="0" y="18"/>
                    </a:cubicBezTo>
                    <a:cubicBezTo>
                      <a:pt x="0" y="0"/>
                      <a:pt x="27" y="3"/>
                      <a:pt x="27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23" name="Freeform 79"/>
              <p:cNvSpPr/>
              <p:nvPr/>
            </p:nvSpPr>
            <p:spPr bwMode="auto">
              <a:xfrm>
                <a:off x="2984500" y="1652588"/>
                <a:ext cx="30163" cy="23813"/>
              </a:xfrm>
              <a:custGeom>
                <a:avLst/>
                <a:gdLst/>
                <a:ahLst/>
                <a:cxnLst>
                  <a:cxn ang="0">
                    <a:pos x="10" y="1"/>
                  </a:cxn>
                  <a:cxn ang="0">
                    <a:pos x="22" y="3"/>
                  </a:cxn>
                  <a:cxn ang="0">
                    <a:pos x="0" y="18"/>
                  </a:cxn>
                  <a:cxn ang="0">
                    <a:pos x="0" y="12"/>
                  </a:cxn>
                  <a:cxn ang="0">
                    <a:pos x="10" y="1"/>
                  </a:cxn>
                </a:cxnLst>
                <a:rect l="0" t="0" r="r" b="b"/>
                <a:pathLst>
                  <a:path w="22" h="18">
                    <a:moveTo>
                      <a:pt x="10" y="1"/>
                    </a:moveTo>
                    <a:cubicBezTo>
                      <a:pt x="19" y="0"/>
                      <a:pt x="17" y="0"/>
                      <a:pt x="22" y="3"/>
                    </a:cubicBezTo>
                    <a:cubicBezTo>
                      <a:pt x="18" y="8"/>
                      <a:pt x="7" y="17"/>
                      <a:pt x="0" y="1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4" y="7"/>
                      <a:pt x="9" y="4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24" name="Freeform 80"/>
              <p:cNvSpPr/>
              <p:nvPr/>
            </p:nvSpPr>
            <p:spPr bwMode="auto">
              <a:xfrm>
                <a:off x="3032125" y="1336675"/>
                <a:ext cx="79375" cy="33338"/>
              </a:xfrm>
              <a:custGeom>
                <a:avLst/>
                <a:gdLst/>
                <a:ahLst/>
                <a:cxnLst>
                  <a:cxn ang="0">
                    <a:pos x="22" y="25"/>
                  </a:cxn>
                  <a:cxn ang="0">
                    <a:pos x="9" y="16"/>
                  </a:cxn>
                  <a:cxn ang="0">
                    <a:pos x="0" y="6"/>
                  </a:cxn>
                  <a:cxn ang="0">
                    <a:pos x="8" y="0"/>
                  </a:cxn>
                  <a:cxn ang="0">
                    <a:pos x="30" y="3"/>
                  </a:cxn>
                  <a:cxn ang="0">
                    <a:pos x="60" y="17"/>
                  </a:cxn>
                  <a:cxn ang="0">
                    <a:pos x="52" y="24"/>
                  </a:cxn>
                  <a:cxn ang="0">
                    <a:pos x="39" y="21"/>
                  </a:cxn>
                  <a:cxn ang="0">
                    <a:pos x="22" y="25"/>
                  </a:cxn>
                </a:cxnLst>
                <a:rect l="0" t="0" r="r" b="b"/>
                <a:pathLst>
                  <a:path w="60" h="25">
                    <a:moveTo>
                      <a:pt x="22" y="25"/>
                    </a:moveTo>
                    <a:cubicBezTo>
                      <a:pt x="14" y="25"/>
                      <a:pt x="6" y="23"/>
                      <a:pt x="9" y="16"/>
                    </a:cubicBezTo>
                    <a:cubicBezTo>
                      <a:pt x="5" y="13"/>
                      <a:pt x="0" y="11"/>
                      <a:pt x="0" y="6"/>
                    </a:cubicBezTo>
                    <a:cubicBezTo>
                      <a:pt x="0" y="2"/>
                      <a:pt x="4" y="0"/>
                      <a:pt x="8" y="0"/>
                    </a:cubicBezTo>
                    <a:cubicBezTo>
                      <a:pt x="18" y="0"/>
                      <a:pt x="21" y="3"/>
                      <a:pt x="30" y="3"/>
                    </a:cubicBezTo>
                    <a:cubicBezTo>
                      <a:pt x="42" y="3"/>
                      <a:pt x="52" y="13"/>
                      <a:pt x="60" y="17"/>
                    </a:cubicBezTo>
                    <a:cubicBezTo>
                      <a:pt x="59" y="21"/>
                      <a:pt x="56" y="24"/>
                      <a:pt x="52" y="24"/>
                    </a:cubicBezTo>
                    <a:cubicBezTo>
                      <a:pt x="46" y="24"/>
                      <a:pt x="44" y="21"/>
                      <a:pt x="39" y="21"/>
                    </a:cubicBezTo>
                    <a:cubicBezTo>
                      <a:pt x="34" y="21"/>
                      <a:pt x="30" y="25"/>
                      <a:pt x="22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25" name="Freeform 81"/>
              <p:cNvSpPr/>
              <p:nvPr/>
            </p:nvSpPr>
            <p:spPr bwMode="auto">
              <a:xfrm>
                <a:off x="3040063" y="1666875"/>
                <a:ext cx="17463" cy="20638"/>
              </a:xfrm>
              <a:custGeom>
                <a:avLst/>
                <a:gdLst/>
                <a:ahLst/>
                <a:cxnLst>
                  <a:cxn ang="0">
                    <a:pos x="14" y="6"/>
                  </a:cxn>
                  <a:cxn ang="0">
                    <a:pos x="6" y="15"/>
                  </a:cxn>
                  <a:cxn ang="0">
                    <a:pos x="0" y="9"/>
                  </a:cxn>
                  <a:cxn ang="0">
                    <a:pos x="14" y="6"/>
                  </a:cxn>
                </a:cxnLst>
                <a:rect l="0" t="0" r="r" b="b"/>
                <a:pathLst>
                  <a:path w="14" h="15">
                    <a:moveTo>
                      <a:pt x="14" y="6"/>
                    </a:moveTo>
                    <a:cubicBezTo>
                      <a:pt x="12" y="9"/>
                      <a:pt x="11" y="15"/>
                      <a:pt x="6" y="15"/>
                    </a:cubicBezTo>
                    <a:cubicBezTo>
                      <a:pt x="5" y="15"/>
                      <a:pt x="0" y="9"/>
                      <a:pt x="0" y="9"/>
                    </a:cubicBezTo>
                    <a:cubicBezTo>
                      <a:pt x="0" y="1"/>
                      <a:pt x="10" y="0"/>
                      <a:pt x="14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26" name="Freeform 82"/>
              <p:cNvSpPr/>
              <p:nvPr/>
            </p:nvSpPr>
            <p:spPr bwMode="auto">
              <a:xfrm>
                <a:off x="3136900" y="1509713"/>
                <a:ext cx="19050" cy="11113"/>
              </a:xfrm>
              <a:custGeom>
                <a:avLst/>
                <a:gdLst/>
                <a:ahLst/>
                <a:cxnLst>
                  <a:cxn ang="0">
                    <a:pos x="5" y="8"/>
                  </a:cxn>
                  <a:cxn ang="0">
                    <a:pos x="0" y="4"/>
                  </a:cxn>
                  <a:cxn ang="0">
                    <a:pos x="5" y="0"/>
                  </a:cxn>
                  <a:cxn ang="0">
                    <a:pos x="14" y="7"/>
                  </a:cxn>
                  <a:cxn ang="0">
                    <a:pos x="5" y="8"/>
                  </a:cxn>
                </a:cxnLst>
                <a:rect l="0" t="0" r="r" b="b"/>
                <a:pathLst>
                  <a:path w="14" h="8">
                    <a:moveTo>
                      <a:pt x="5" y="8"/>
                    </a:moveTo>
                    <a:cubicBezTo>
                      <a:pt x="2" y="8"/>
                      <a:pt x="0" y="7"/>
                      <a:pt x="0" y="4"/>
                    </a:cubicBezTo>
                    <a:cubicBezTo>
                      <a:pt x="0" y="3"/>
                      <a:pt x="4" y="0"/>
                      <a:pt x="5" y="0"/>
                    </a:cubicBezTo>
                    <a:cubicBezTo>
                      <a:pt x="9" y="0"/>
                      <a:pt x="13" y="5"/>
                      <a:pt x="14" y="7"/>
                    </a:cubicBezTo>
                    <a:cubicBezTo>
                      <a:pt x="8" y="8"/>
                      <a:pt x="10" y="8"/>
                      <a:pt x="5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27" name="Freeform 83"/>
              <p:cNvSpPr/>
              <p:nvPr/>
            </p:nvSpPr>
            <p:spPr bwMode="auto">
              <a:xfrm>
                <a:off x="3052763" y="1476375"/>
                <a:ext cx="20638" cy="12700"/>
              </a:xfrm>
              <a:custGeom>
                <a:avLst/>
                <a:gdLst/>
                <a:ahLst/>
                <a:cxnLst>
                  <a:cxn ang="0">
                    <a:pos x="5" y="10"/>
                  </a:cxn>
                  <a:cxn ang="0">
                    <a:pos x="15" y="0"/>
                  </a:cxn>
                  <a:cxn ang="0">
                    <a:pos x="5" y="10"/>
                  </a:cxn>
                </a:cxnLst>
                <a:rect l="0" t="0" r="r" b="b"/>
                <a:pathLst>
                  <a:path w="15" h="10">
                    <a:moveTo>
                      <a:pt x="5" y="10"/>
                    </a:moveTo>
                    <a:cubicBezTo>
                      <a:pt x="0" y="10"/>
                      <a:pt x="10" y="0"/>
                      <a:pt x="15" y="0"/>
                    </a:cubicBezTo>
                    <a:cubicBezTo>
                      <a:pt x="14" y="6"/>
                      <a:pt x="10" y="10"/>
                      <a:pt x="5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28" name="Freeform 84"/>
              <p:cNvSpPr/>
              <p:nvPr/>
            </p:nvSpPr>
            <p:spPr bwMode="auto">
              <a:xfrm>
                <a:off x="2876550" y="1335088"/>
                <a:ext cx="482600" cy="347663"/>
              </a:xfrm>
              <a:custGeom>
                <a:avLst/>
                <a:gdLst/>
                <a:ahLst/>
                <a:cxnLst>
                  <a:cxn ang="0">
                    <a:pos x="333" y="196"/>
                  </a:cxn>
                  <a:cxn ang="0">
                    <a:pos x="281" y="171"/>
                  </a:cxn>
                  <a:cxn ang="0">
                    <a:pos x="289" y="177"/>
                  </a:cxn>
                  <a:cxn ang="0">
                    <a:pos x="283" y="184"/>
                  </a:cxn>
                  <a:cxn ang="0">
                    <a:pos x="298" y="201"/>
                  </a:cxn>
                  <a:cxn ang="0">
                    <a:pos x="318" y="206"/>
                  </a:cxn>
                  <a:cxn ang="0">
                    <a:pos x="326" y="225"/>
                  </a:cxn>
                  <a:cxn ang="0">
                    <a:pos x="278" y="225"/>
                  </a:cxn>
                  <a:cxn ang="0">
                    <a:pos x="304" y="256"/>
                  </a:cxn>
                  <a:cxn ang="0">
                    <a:pos x="295" y="256"/>
                  </a:cxn>
                  <a:cxn ang="0">
                    <a:pos x="233" y="226"/>
                  </a:cxn>
                  <a:cxn ang="0">
                    <a:pos x="190" y="210"/>
                  </a:cxn>
                  <a:cxn ang="0">
                    <a:pos x="169" y="214"/>
                  </a:cxn>
                  <a:cxn ang="0">
                    <a:pos x="168" y="189"/>
                  </a:cxn>
                  <a:cxn ang="0">
                    <a:pos x="207" y="183"/>
                  </a:cxn>
                  <a:cxn ang="0">
                    <a:pos x="210" y="167"/>
                  </a:cxn>
                  <a:cxn ang="0">
                    <a:pos x="186" y="115"/>
                  </a:cxn>
                  <a:cxn ang="0">
                    <a:pos x="168" y="115"/>
                  </a:cxn>
                  <a:cxn ang="0">
                    <a:pos x="146" y="85"/>
                  </a:cxn>
                  <a:cxn ang="0">
                    <a:pos x="122" y="91"/>
                  </a:cxn>
                  <a:cxn ang="0">
                    <a:pos x="41" y="82"/>
                  </a:cxn>
                  <a:cxn ang="0">
                    <a:pos x="11" y="69"/>
                  </a:cxn>
                  <a:cxn ang="0">
                    <a:pos x="30" y="65"/>
                  </a:cxn>
                  <a:cxn ang="0">
                    <a:pos x="0" y="48"/>
                  </a:cxn>
                  <a:cxn ang="0">
                    <a:pos x="11" y="16"/>
                  </a:cxn>
                  <a:cxn ang="0">
                    <a:pos x="61" y="4"/>
                  </a:cxn>
                  <a:cxn ang="0">
                    <a:pos x="46" y="32"/>
                  </a:cxn>
                  <a:cxn ang="0">
                    <a:pos x="50" y="47"/>
                  </a:cxn>
                  <a:cxn ang="0">
                    <a:pos x="55" y="26"/>
                  </a:cxn>
                  <a:cxn ang="0">
                    <a:pos x="120" y="29"/>
                  </a:cxn>
                  <a:cxn ang="0">
                    <a:pos x="128" y="34"/>
                  </a:cxn>
                  <a:cxn ang="0">
                    <a:pos x="156" y="27"/>
                  </a:cxn>
                  <a:cxn ang="0">
                    <a:pos x="217" y="56"/>
                  </a:cxn>
                  <a:cxn ang="0">
                    <a:pos x="242" y="65"/>
                  </a:cxn>
                  <a:cxn ang="0">
                    <a:pos x="273" y="85"/>
                  </a:cxn>
                  <a:cxn ang="0">
                    <a:pos x="293" y="95"/>
                  </a:cxn>
                  <a:cxn ang="0">
                    <a:pos x="291" y="102"/>
                  </a:cxn>
                  <a:cxn ang="0">
                    <a:pos x="283" y="116"/>
                  </a:cxn>
                  <a:cxn ang="0">
                    <a:pos x="317" y="135"/>
                  </a:cxn>
                  <a:cxn ang="0">
                    <a:pos x="342" y="153"/>
                  </a:cxn>
                  <a:cxn ang="0">
                    <a:pos x="362" y="165"/>
                  </a:cxn>
                  <a:cxn ang="0">
                    <a:pos x="349" y="178"/>
                  </a:cxn>
                </a:cxnLst>
                <a:rect l="0" t="0" r="r" b="b"/>
                <a:pathLst>
                  <a:path w="362" h="261">
                    <a:moveTo>
                      <a:pt x="339" y="184"/>
                    </a:moveTo>
                    <a:cubicBezTo>
                      <a:pt x="339" y="189"/>
                      <a:pt x="338" y="196"/>
                      <a:pt x="333" y="196"/>
                    </a:cubicBezTo>
                    <a:cubicBezTo>
                      <a:pt x="311" y="196"/>
                      <a:pt x="311" y="166"/>
                      <a:pt x="289" y="166"/>
                    </a:cubicBezTo>
                    <a:cubicBezTo>
                      <a:pt x="287" y="166"/>
                      <a:pt x="281" y="171"/>
                      <a:pt x="281" y="171"/>
                    </a:cubicBezTo>
                    <a:cubicBezTo>
                      <a:pt x="284" y="173"/>
                      <a:pt x="285" y="173"/>
                      <a:pt x="289" y="172"/>
                    </a:cubicBezTo>
                    <a:cubicBezTo>
                      <a:pt x="289" y="177"/>
                      <a:pt x="289" y="177"/>
                      <a:pt x="289" y="177"/>
                    </a:cubicBezTo>
                    <a:cubicBezTo>
                      <a:pt x="287" y="178"/>
                      <a:pt x="284" y="178"/>
                      <a:pt x="283" y="177"/>
                    </a:cubicBezTo>
                    <a:cubicBezTo>
                      <a:pt x="283" y="184"/>
                      <a:pt x="283" y="184"/>
                      <a:pt x="283" y="184"/>
                    </a:cubicBezTo>
                    <a:cubicBezTo>
                      <a:pt x="288" y="184"/>
                      <a:pt x="288" y="184"/>
                      <a:pt x="288" y="184"/>
                    </a:cubicBezTo>
                    <a:cubicBezTo>
                      <a:pt x="289" y="189"/>
                      <a:pt x="295" y="199"/>
                      <a:pt x="298" y="201"/>
                    </a:cubicBezTo>
                    <a:cubicBezTo>
                      <a:pt x="307" y="204"/>
                      <a:pt x="310" y="198"/>
                      <a:pt x="311" y="206"/>
                    </a:cubicBezTo>
                    <a:cubicBezTo>
                      <a:pt x="315" y="206"/>
                      <a:pt x="315" y="206"/>
                      <a:pt x="318" y="206"/>
                    </a:cubicBezTo>
                    <a:cubicBezTo>
                      <a:pt x="318" y="213"/>
                      <a:pt x="318" y="213"/>
                      <a:pt x="318" y="215"/>
                    </a:cubicBezTo>
                    <a:cubicBezTo>
                      <a:pt x="318" y="218"/>
                      <a:pt x="326" y="220"/>
                      <a:pt x="326" y="225"/>
                    </a:cubicBezTo>
                    <a:cubicBezTo>
                      <a:pt x="326" y="229"/>
                      <a:pt x="321" y="238"/>
                      <a:pt x="319" y="242"/>
                    </a:cubicBezTo>
                    <a:cubicBezTo>
                      <a:pt x="311" y="242"/>
                      <a:pt x="283" y="231"/>
                      <a:pt x="278" y="225"/>
                    </a:cubicBezTo>
                    <a:cubicBezTo>
                      <a:pt x="272" y="225"/>
                      <a:pt x="272" y="225"/>
                      <a:pt x="272" y="225"/>
                    </a:cubicBezTo>
                    <a:cubicBezTo>
                      <a:pt x="279" y="234"/>
                      <a:pt x="304" y="243"/>
                      <a:pt x="304" y="256"/>
                    </a:cubicBezTo>
                    <a:cubicBezTo>
                      <a:pt x="304" y="259"/>
                      <a:pt x="301" y="261"/>
                      <a:pt x="299" y="261"/>
                    </a:cubicBezTo>
                    <a:cubicBezTo>
                      <a:pt x="297" y="261"/>
                      <a:pt x="296" y="256"/>
                      <a:pt x="295" y="256"/>
                    </a:cubicBezTo>
                    <a:cubicBezTo>
                      <a:pt x="282" y="249"/>
                      <a:pt x="274" y="252"/>
                      <a:pt x="263" y="245"/>
                    </a:cubicBezTo>
                    <a:cubicBezTo>
                      <a:pt x="252" y="239"/>
                      <a:pt x="226" y="240"/>
                      <a:pt x="233" y="226"/>
                    </a:cubicBezTo>
                    <a:cubicBezTo>
                      <a:pt x="219" y="219"/>
                      <a:pt x="212" y="211"/>
                      <a:pt x="199" y="204"/>
                    </a:cubicBezTo>
                    <a:cubicBezTo>
                      <a:pt x="197" y="207"/>
                      <a:pt x="194" y="210"/>
                      <a:pt x="190" y="210"/>
                    </a:cubicBezTo>
                    <a:cubicBezTo>
                      <a:pt x="186" y="210"/>
                      <a:pt x="187" y="207"/>
                      <a:pt x="183" y="207"/>
                    </a:cubicBezTo>
                    <a:cubicBezTo>
                      <a:pt x="177" y="207"/>
                      <a:pt x="175" y="214"/>
                      <a:pt x="169" y="214"/>
                    </a:cubicBezTo>
                    <a:cubicBezTo>
                      <a:pt x="165" y="214"/>
                      <a:pt x="150" y="208"/>
                      <a:pt x="150" y="201"/>
                    </a:cubicBezTo>
                    <a:cubicBezTo>
                      <a:pt x="150" y="197"/>
                      <a:pt x="162" y="189"/>
                      <a:pt x="168" y="189"/>
                    </a:cubicBezTo>
                    <a:cubicBezTo>
                      <a:pt x="176" y="189"/>
                      <a:pt x="183" y="189"/>
                      <a:pt x="187" y="189"/>
                    </a:cubicBezTo>
                    <a:cubicBezTo>
                      <a:pt x="191" y="189"/>
                      <a:pt x="202" y="187"/>
                      <a:pt x="207" y="183"/>
                    </a:cubicBezTo>
                    <a:cubicBezTo>
                      <a:pt x="205" y="182"/>
                      <a:pt x="199" y="178"/>
                      <a:pt x="199" y="174"/>
                    </a:cubicBezTo>
                    <a:cubicBezTo>
                      <a:pt x="199" y="167"/>
                      <a:pt x="207" y="171"/>
                      <a:pt x="210" y="167"/>
                    </a:cubicBezTo>
                    <a:cubicBezTo>
                      <a:pt x="214" y="163"/>
                      <a:pt x="223" y="154"/>
                      <a:pt x="223" y="148"/>
                    </a:cubicBezTo>
                    <a:cubicBezTo>
                      <a:pt x="223" y="136"/>
                      <a:pt x="195" y="115"/>
                      <a:pt x="186" y="115"/>
                    </a:cubicBezTo>
                    <a:cubicBezTo>
                      <a:pt x="180" y="115"/>
                      <a:pt x="177" y="120"/>
                      <a:pt x="172" y="120"/>
                    </a:cubicBezTo>
                    <a:cubicBezTo>
                      <a:pt x="170" y="120"/>
                      <a:pt x="168" y="115"/>
                      <a:pt x="168" y="115"/>
                    </a:cubicBezTo>
                    <a:cubicBezTo>
                      <a:pt x="168" y="110"/>
                      <a:pt x="176" y="109"/>
                      <a:pt x="179" y="109"/>
                    </a:cubicBezTo>
                    <a:cubicBezTo>
                      <a:pt x="175" y="105"/>
                      <a:pt x="151" y="85"/>
                      <a:pt x="146" y="85"/>
                    </a:cubicBezTo>
                    <a:cubicBezTo>
                      <a:pt x="140" y="85"/>
                      <a:pt x="133" y="101"/>
                      <a:pt x="125" y="101"/>
                    </a:cubicBezTo>
                    <a:cubicBezTo>
                      <a:pt x="120" y="101"/>
                      <a:pt x="121" y="94"/>
                      <a:pt x="122" y="91"/>
                    </a:cubicBezTo>
                    <a:cubicBezTo>
                      <a:pt x="108" y="90"/>
                      <a:pt x="75" y="91"/>
                      <a:pt x="55" y="91"/>
                    </a:cubicBezTo>
                    <a:cubicBezTo>
                      <a:pt x="51" y="91"/>
                      <a:pt x="44" y="86"/>
                      <a:pt x="41" y="82"/>
                    </a:cubicBezTo>
                    <a:cubicBezTo>
                      <a:pt x="20" y="82"/>
                      <a:pt x="20" y="82"/>
                      <a:pt x="20" y="82"/>
                    </a:cubicBezTo>
                    <a:cubicBezTo>
                      <a:pt x="18" y="76"/>
                      <a:pt x="11" y="75"/>
                      <a:pt x="11" y="69"/>
                    </a:cubicBezTo>
                    <a:cubicBezTo>
                      <a:pt x="16" y="67"/>
                      <a:pt x="23" y="70"/>
                      <a:pt x="30" y="70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26" y="62"/>
                      <a:pt x="6" y="60"/>
                      <a:pt x="6" y="60"/>
                    </a:cubicBezTo>
                    <a:cubicBezTo>
                      <a:pt x="6" y="60"/>
                      <a:pt x="0" y="52"/>
                      <a:pt x="0" y="48"/>
                    </a:cubicBezTo>
                    <a:cubicBezTo>
                      <a:pt x="0" y="36"/>
                      <a:pt x="2" y="33"/>
                      <a:pt x="8" y="29"/>
                    </a:cubicBezTo>
                    <a:cubicBezTo>
                      <a:pt x="12" y="26"/>
                      <a:pt x="10" y="18"/>
                      <a:pt x="11" y="16"/>
                    </a:cubicBezTo>
                    <a:cubicBezTo>
                      <a:pt x="20" y="7"/>
                      <a:pt x="32" y="0"/>
                      <a:pt x="47" y="0"/>
                    </a:cubicBezTo>
                    <a:cubicBezTo>
                      <a:pt x="47" y="0"/>
                      <a:pt x="61" y="4"/>
                      <a:pt x="61" y="4"/>
                    </a:cubicBezTo>
                    <a:cubicBezTo>
                      <a:pt x="57" y="14"/>
                      <a:pt x="42" y="14"/>
                      <a:pt x="42" y="27"/>
                    </a:cubicBezTo>
                    <a:cubicBezTo>
                      <a:pt x="42" y="30"/>
                      <a:pt x="44" y="32"/>
                      <a:pt x="46" y="32"/>
                    </a:cubicBezTo>
                    <a:cubicBezTo>
                      <a:pt x="45" y="35"/>
                      <a:pt x="46" y="40"/>
                      <a:pt x="46" y="40"/>
                    </a:cubicBezTo>
                    <a:cubicBezTo>
                      <a:pt x="46" y="43"/>
                      <a:pt x="45" y="47"/>
                      <a:pt x="50" y="47"/>
                    </a:cubicBezTo>
                    <a:cubicBezTo>
                      <a:pt x="53" y="47"/>
                      <a:pt x="59" y="42"/>
                      <a:pt x="59" y="38"/>
                    </a:cubicBezTo>
                    <a:cubicBezTo>
                      <a:pt x="59" y="34"/>
                      <a:pt x="55" y="31"/>
                      <a:pt x="55" y="26"/>
                    </a:cubicBezTo>
                    <a:cubicBezTo>
                      <a:pt x="55" y="10"/>
                      <a:pt x="84" y="4"/>
                      <a:pt x="102" y="4"/>
                    </a:cubicBezTo>
                    <a:cubicBezTo>
                      <a:pt x="113" y="4"/>
                      <a:pt x="120" y="20"/>
                      <a:pt x="120" y="29"/>
                    </a:cubicBezTo>
                    <a:cubicBezTo>
                      <a:pt x="120" y="31"/>
                      <a:pt x="117" y="38"/>
                      <a:pt x="120" y="38"/>
                    </a:cubicBezTo>
                    <a:cubicBezTo>
                      <a:pt x="122" y="38"/>
                      <a:pt x="124" y="34"/>
                      <a:pt x="128" y="34"/>
                    </a:cubicBezTo>
                    <a:cubicBezTo>
                      <a:pt x="133" y="34"/>
                      <a:pt x="135" y="38"/>
                      <a:pt x="138" y="38"/>
                    </a:cubicBezTo>
                    <a:cubicBezTo>
                      <a:pt x="146" y="38"/>
                      <a:pt x="148" y="27"/>
                      <a:pt x="156" y="27"/>
                    </a:cubicBezTo>
                    <a:cubicBezTo>
                      <a:pt x="165" y="27"/>
                      <a:pt x="183" y="30"/>
                      <a:pt x="189" y="34"/>
                    </a:cubicBezTo>
                    <a:cubicBezTo>
                      <a:pt x="199" y="41"/>
                      <a:pt x="202" y="56"/>
                      <a:pt x="217" y="56"/>
                    </a:cubicBezTo>
                    <a:cubicBezTo>
                      <a:pt x="223" y="56"/>
                      <a:pt x="224" y="56"/>
                      <a:pt x="228" y="56"/>
                    </a:cubicBezTo>
                    <a:cubicBezTo>
                      <a:pt x="232" y="56"/>
                      <a:pt x="243" y="57"/>
                      <a:pt x="242" y="65"/>
                    </a:cubicBezTo>
                    <a:cubicBezTo>
                      <a:pt x="254" y="69"/>
                      <a:pt x="261" y="76"/>
                      <a:pt x="273" y="77"/>
                    </a:cubicBezTo>
                    <a:cubicBezTo>
                      <a:pt x="273" y="85"/>
                      <a:pt x="273" y="85"/>
                      <a:pt x="273" y="85"/>
                    </a:cubicBezTo>
                    <a:cubicBezTo>
                      <a:pt x="276" y="85"/>
                      <a:pt x="281" y="85"/>
                      <a:pt x="281" y="85"/>
                    </a:cubicBezTo>
                    <a:cubicBezTo>
                      <a:pt x="287" y="85"/>
                      <a:pt x="290" y="89"/>
                      <a:pt x="293" y="95"/>
                    </a:cubicBezTo>
                    <a:cubicBezTo>
                      <a:pt x="287" y="96"/>
                      <a:pt x="281" y="96"/>
                      <a:pt x="277" y="101"/>
                    </a:cubicBezTo>
                    <a:cubicBezTo>
                      <a:pt x="285" y="102"/>
                      <a:pt x="287" y="102"/>
                      <a:pt x="291" y="102"/>
                    </a:cubicBezTo>
                    <a:cubicBezTo>
                      <a:pt x="293" y="102"/>
                      <a:pt x="296" y="103"/>
                      <a:pt x="297" y="106"/>
                    </a:cubicBezTo>
                    <a:cubicBezTo>
                      <a:pt x="290" y="110"/>
                      <a:pt x="287" y="110"/>
                      <a:pt x="283" y="116"/>
                    </a:cubicBezTo>
                    <a:cubicBezTo>
                      <a:pt x="287" y="118"/>
                      <a:pt x="289" y="120"/>
                      <a:pt x="295" y="120"/>
                    </a:cubicBezTo>
                    <a:cubicBezTo>
                      <a:pt x="296" y="130"/>
                      <a:pt x="308" y="134"/>
                      <a:pt x="317" y="135"/>
                    </a:cubicBezTo>
                    <a:cubicBezTo>
                      <a:pt x="318" y="143"/>
                      <a:pt x="320" y="151"/>
                      <a:pt x="327" y="151"/>
                    </a:cubicBezTo>
                    <a:cubicBezTo>
                      <a:pt x="337" y="151"/>
                      <a:pt x="339" y="145"/>
                      <a:pt x="342" y="153"/>
                    </a:cubicBezTo>
                    <a:cubicBezTo>
                      <a:pt x="344" y="155"/>
                      <a:pt x="348" y="155"/>
                      <a:pt x="350" y="155"/>
                    </a:cubicBezTo>
                    <a:cubicBezTo>
                      <a:pt x="359" y="155"/>
                      <a:pt x="362" y="158"/>
                      <a:pt x="362" y="165"/>
                    </a:cubicBezTo>
                    <a:cubicBezTo>
                      <a:pt x="362" y="171"/>
                      <a:pt x="355" y="173"/>
                      <a:pt x="349" y="173"/>
                    </a:cubicBezTo>
                    <a:cubicBezTo>
                      <a:pt x="349" y="178"/>
                      <a:pt x="349" y="176"/>
                      <a:pt x="349" y="178"/>
                    </a:cubicBezTo>
                    <a:cubicBezTo>
                      <a:pt x="349" y="180"/>
                      <a:pt x="348" y="184"/>
                      <a:pt x="339" y="18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29" name="Freeform 85"/>
              <p:cNvSpPr/>
              <p:nvPr/>
            </p:nvSpPr>
            <p:spPr bwMode="auto">
              <a:xfrm>
                <a:off x="3073400" y="1635125"/>
                <a:ext cx="14288" cy="12700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0" y="6"/>
                  </a:cxn>
                  <a:cxn ang="0">
                    <a:pos x="10" y="6"/>
                  </a:cxn>
                </a:cxnLst>
                <a:rect l="0" t="0" r="r" b="b"/>
                <a:pathLst>
                  <a:path w="10" h="9">
                    <a:moveTo>
                      <a:pt x="10" y="6"/>
                    </a:moveTo>
                    <a:cubicBezTo>
                      <a:pt x="6" y="9"/>
                      <a:pt x="5" y="9"/>
                      <a:pt x="0" y="6"/>
                    </a:cubicBezTo>
                    <a:cubicBezTo>
                      <a:pt x="5" y="0"/>
                      <a:pt x="5" y="3"/>
                      <a:pt x="10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30" name="Freeform 86"/>
              <p:cNvSpPr/>
              <p:nvPr/>
            </p:nvSpPr>
            <p:spPr bwMode="auto">
              <a:xfrm>
                <a:off x="2974975" y="1568450"/>
                <a:ext cx="12700" cy="12700"/>
              </a:xfrm>
              <a:custGeom>
                <a:avLst/>
                <a:gdLst/>
                <a:ahLst/>
                <a:cxnLst>
                  <a:cxn ang="0">
                    <a:pos x="1" y="2"/>
                  </a:cxn>
                  <a:cxn ang="0">
                    <a:pos x="9" y="9"/>
                  </a:cxn>
                  <a:cxn ang="0">
                    <a:pos x="1" y="2"/>
                  </a:cxn>
                </a:cxnLst>
                <a:rect l="0" t="0" r="r" b="b"/>
                <a:pathLst>
                  <a:path w="9" h="9">
                    <a:moveTo>
                      <a:pt x="1" y="2"/>
                    </a:moveTo>
                    <a:cubicBezTo>
                      <a:pt x="6" y="0"/>
                      <a:pt x="6" y="5"/>
                      <a:pt x="9" y="9"/>
                    </a:cubicBezTo>
                    <a:cubicBezTo>
                      <a:pt x="4" y="9"/>
                      <a:pt x="0" y="5"/>
                      <a:pt x="1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31" name="Freeform 87"/>
              <p:cNvSpPr/>
              <p:nvPr/>
            </p:nvSpPr>
            <p:spPr bwMode="auto">
              <a:xfrm>
                <a:off x="2847975" y="985838"/>
                <a:ext cx="514350" cy="269875"/>
              </a:xfrm>
              <a:custGeom>
                <a:avLst/>
                <a:gdLst/>
                <a:ahLst/>
                <a:cxnLst>
                  <a:cxn ang="0">
                    <a:pos x="307" y="16"/>
                  </a:cxn>
                  <a:cxn ang="0">
                    <a:pos x="350" y="9"/>
                  </a:cxn>
                  <a:cxn ang="0">
                    <a:pos x="386" y="28"/>
                  </a:cxn>
                  <a:cxn ang="0">
                    <a:pos x="313" y="51"/>
                  </a:cxn>
                  <a:cxn ang="0">
                    <a:pos x="295" y="74"/>
                  </a:cxn>
                  <a:cxn ang="0">
                    <a:pos x="231" y="108"/>
                  </a:cxn>
                  <a:cxn ang="0">
                    <a:pos x="216" y="118"/>
                  </a:cxn>
                  <a:cxn ang="0">
                    <a:pos x="216" y="137"/>
                  </a:cxn>
                  <a:cxn ang="0">
                    <a:pos x="174" y="157"/>
                  </a:cxn>
                  <a:cxn ang="0">
                    <a:pos x="158" y="184"/>
                  </a:cxn>
                  <a:cxn ang="0">
                    <a:pos x="176" y="188"/>
                  </a:cxn>
                  <a:cxn ang="0">
                    <a:pos x="126" y="197"/>
                  </a:cxn>
                  <a:cxn ang="0">
                    <a:pos x="80" y="201"/>
                  </a:cxn>
                  <a:cxn ang="0">
                    <a:pos x="33" y="197"/>
                  </a:cxn>
                  <a:cxn ang="0">
                    <a:pos x="60" y="176"/>
                  </a:cxn>
                  <a:cxn ang="0">
                    <a:pos x="57" y="158"/>
                  </a:cxn>
                  <a:cxn ang="0">
                    <a:pos x="92" y="170"/>
                  </a:cxn>
                  <a:cxn ang="0">
                    <a:pos x="66" y="148"/>
                  </a:cxn>
                  <a:cxn ang="0">
                    <a:pos x="55" y="151"/>
                  </a:cxn>
                  <a:cxn ang="0">
                    <a:pos x="68" y="131"/>
                  </a:cxn>
                  <a:cxn ang="0">
                    <a:pos x="62" y="97"/>
                  </a:cxn>
                  <a:cxn ang="0">
                    <a:pos x="67" y="89"/>
                  </a:cxn>
                  <a:cxn ang="0">
                    <a:pos x="97" y="90"/>
                  </a:cxn>
                  <a:cxn ang="0">
                    <a:pos x="108" y="91"/>
                  </a:cxn>
                  <a:cxn ang="0">
                    <a:pos x="133" y="86"/>
                  </a:cxn>
                  <a:cxn ang="0">
                    <a:pos x="147" y="74"/>
                  </a:cxn>
                  <a:cxn ang="0">
                    <a:pos x="99" y="81"/>
                  </a:cxn>
                  <a:cxn ang="0">
                    <a:pos x="72" y="76"/>
                  </a:cxn>
                  <a:cxn ang="0">
                    <a:pos x="57" y="81"/>
                  </a:cxn>
                  <a:cxn ang="0">
                    <a:pos x="44" y="67"/>
                  </a:cxn>
                  <a:cxn ang="0">
                    <a:pos x="51" y="53"/>
                  </a:cxn>
                  <a:cxn ang="0">
                    <a:pos x="25" y="60"/>
                  </a:cxn>
                  <a:cxn ang="0">
                    <a:pos x="29" y="49"/>
                  </a:cxn>
                  <a:cxn ang="0">
                    <a:pos x="9" y="52"/>
                  </a:cxn>
                  <a:cxn ang="0">
                    <a:pos x="44" y="36"/>
                  </a:cxn>
                  <a:cxn ang="0">
                    <a:pos x="57" y="32"/>
                  </a:cxn>
                  <a:cxn ang="0">
                    <a:pos x="104" y="32"/>
                  </a:cxn>
                  <a:cxn ang="0">
                    <a:pos x="135" y="11"/>
                  </a:cxn>
                  <a:cxn ang="0">
                    <a:pos x="196" y="6"/>
                  </a:cxn>
                  <a:cxn ang="0">
                    <a:pos x="218" y="8"/>
                  </a:cxn>
                  <a:cxn ang="0">
                    <a:pos x="245" y="3"/>
                  </a:cxn>
                  <a:cxn ang="0">
                    <a:pos x="315" y="11"/>
                  </a:cxn>
                </a:cxnLst>
                <a:rect l="0" t="0" r="r" b="b"/>
                <a:pathLst>
                  <a:path w="386" h="203">
                    <a:moveTo>
                      <a:pt x="315" y="11"/>
                    </a:moveTo>
                    <a:cubicBezTo>
                      <a:pt x="312" y="14"/>
                      <a:pt x="310" y="15"/>
                      <a:pt x="307" y="16"/>
                    </a:cubicBezTo>
                    <a:cubicBezTo>
                      <a:pt x="342" y="6"/>
                      <a:pt x="342" y="6"/>
                      <a:pt x="342" y="6"/>
                    </a:cubicBezTo>
                    <a:cubicBezTo>
                      <a:pt x="345" y="7"/>
                      <a:pt x="347" y="8"/>
                      <a:pt x="350" y="9"/>
                    </a:cubicBezTo>
                    <a:cubicBezTo>
                      <a:pt x="355" y="11"/>
                      <a:pt x="355" y="14"/>
                      <a:pt x="358" y="17"/>
                    </a:cubicBezTo>
                    <a:cubicBezTo>
                      <a:pt x="363" y="22"/>
                      <a:pt x="386" y="20"/>
                      <a:pt x="386" y="28"/>
                    </a:cubicBezTo>
                    <a:cubicBezTo>
                      <a:pt x="386" y="33"/>
                      <a:pt x="378" y="32"/>
                      <a:pt x="375" y="34"/>
                    </a:cubicBezTo>
                    <a:cubicBezTo>
                      <a:pt x="358" y="48"/>
                      <a:pt x="336" y="40"/>
                      <a:pt x="313" y="51"/>
                    </a:cubicBezTo>
                    <a:cubicBezTo>
                      <a:pt x="317" y="56"/>
                      <a:pt x="335" y="52"/>
                      <a:pt x="346" y="52"/>
                    </a:cubicBezTo>
                    <a:cubicBezTo>
                      <a:pt x="336" y="63"/>
                      <a:pt x="311" y="69"/>
                      <a:pt x="295" y="74"/>
                    </a:cubicBezTo>
                    <a:cubicBezTo>
                      <a:pt x="277" y="80"/>
                      <a:pt x="267" y="97"/>
                      <a:pt x="254" y="107"/>
                    </a:cubicBezTo>
                    <a:cubicBezTo>
                      <a:pt x="248" y="112"/>
                      <a:pt x="238" y="106"/>
                      <a:pt x="231" y="108"/>
                    </a:cubicBezTo>
                    <a:cubicBezTo>
                      <a:pt x="221" y="112"/>
                      <a:pt x="210" y="112"/>
                      <a:pt x="203" y="118"/>
                    </a:cubicBezTo>
                    <a:cubicBezTo>
                      <a:pt x="216" y="118"/>
                      <a:pt x="216" y="118"/>
                      <a:pt x="216" y="118"/>
                    </a:cubicBezTo>
                    <a:cubicBezTo>
                      <a:pt x="217" y="128"/>
                      <a:pt x="211" y="127"/>
                      <a:pt x="203" y="126"/>
                    </a:cubicBezTo>
                    <a:cubicBezTo>
                      <a:pt x="208" y="129"/>
                      <a:pt x="213" y="131"/>
                      <a:pt x="216" y="137"/>
                    </a:cubicBezTo>
                    <a:cubicBezTo>
                      <a:pt x="206" y="141"/>
                      <a:pt x="203" y="152"/>
                      <a:pt x="196" y="157"/>
                    </a:cubicBezTo>
                    <a:cubicBezTo>
                      <a:pt x="177" y="157"/>
                      <a:pt x="177" y="157"/>
                      <a:pt x="174" y="157"/>
                    </a:cubicBezTo>
                    <a:cubicBezTo>
                      <a:pt x="175" y="160"/>
                      <a:pt x="177" y="161"/>
                      <a:pt x="177" y="164"/>
                    </a:cubicBezTo>
                    <a:cubicBezTo>
                      <a:pt x="177" y="178"/>
                      <a:pt x="158" y="169"/>
                      <a:pt x="158" y="184"/>
                    </a:cubicBezTo>
                    <a:cubicBezTo>
                      <a:pt x="165" y="184"/>
                      <a:pt x="166" y="184"/>
                      <a:pt x="169" y="184"/>
                    </a:cubicBezTo>
                    <a:cubicBezTo>
                      <a:pt x="171" y="184"/>
                      <a:pt x="176" y="184"/>
                      <a:pt x="176" y="188"/>
                    </a:cubicBezTo>
                    <a:cubicBezTo>
                      <a:pt x="176" y="195"/>
                      <a:pt x="151" y="203"/>
                      <a:pt x="141" y="203"/>
                    </a:cubicBezTo>
                    <a:cubicBezTo>
                      <a:pt x="131" y="203"/>
                      <a:pt x="135" y="197"/>
                      <a:pt x="126" y="197"/>
                    </a:cubicBezTo>
                    <a:cubicBezTo>
                      <a:pt x="113" y="197"/>
                      <a:pt x="104" y="197"/>
                      <a:pt x="93" y="197"/>
                    </a:cubicBezTo>
                    <a:cubicBezTo>
                      <a:pt x="89" y="197"/>
                      <a:pt x="86" y="201"/>
                      <a:pt x="80" y="201"/>
                    </a:cubicBezTo>
                    <a:cubicBezTo>
                      <a:pt x="65" y="201"/>
                      <a:pt x="53" y="197"/>
                      <a:pt x="38" y="192"/>
                    </a:cubicBezTo>
                    <a:cubicBezTo>
                      <a:pt x="37" y="194"/>
                      <a:pt x="35" y="197"/>
                      <a:pt x="33" y="197"/>
                    </a:cubicBezTo>
                    <a:cubicBezTo>
                      <a:pt x="29" y="197"/>
                      <a:pt x="28" y="194"/>
                      <a:pt x="28" y="193"/>
                    </a:cubicBezTo>
                    <a:cubicBezTo>
                      <a:pt x="28" y="176"/>
                      <a:pt x="51" y="182"/>
                      <a:pt x="60" y="176"/>
                    </a:cubicBezTo>
                    <a:cubicBezTo>
                      <a:pt x="55" y="172"/>
                      <a:pt x="46" y="170"/>
                      <a:pt x="46" y="162"/>
                    </a:cubicBezTo>
                    <a:cubicBezTo>
                      <a:pt x="46" y="156"/>
                      <a:pt x="52" y="158"/>
                      <a:pt x="57" y="158"/>
                    </a:cubicBezTo>
                    <a:cubicBezTo>
                      <a:pt x="71" y="158"/>
                      <a:pt x="76" y="165"/>
                      <a:pt x="84" y="170"/>
                    </a:cubicBezTo>
                    <a:cubicBezTo>
                      <a:pt x="92" y="170"/>
                      <a:pt x="92" y="170"/>
                      <a:pt x="92" y="170"/>
                    </a:cubicBezTo>
                    <a:cubicBezTo>
                      <a:pt x="86" y="164"/>
                      <a:pt x="72" y="159"/>
                      <a:pt x="72" y="148"/>
                    </a:cubicBezTo>
                    <a:cubicBezTo>
                      <a:pt x="66" y="148"/>
                      <a:pt x="66" y="148"/>
                      <a:pt x="66" y="148"/>
                    </a:cubicBezTo>
                    <a:cubicBezTo>
                      <a:pt x="63" y="149"/>
                      <a:pt x="63" y="149"/>
                      <a:pt x="61" y="151"/>
                    </a:cubicBezTo>
                    <a:cubicBezTo>
                      <a:pt x="55" y="151"/>
                      <a:pt x="55" y="151"/>
                      <a:pt x="55" y="151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8" y="138"/>
                      <a:pt x="61" y="134"/>
                      <a:pt x="68" y="131"/>
                    </a:cubicBezTo>
                    <a:cubicBezTo>
                      <a:pt x="79" y="128"/>
                      <a:pt x="92" y="132"/>
                      <a:pt x="92" y="119"/>
                    </a:cubicBezTo>
                    <a:cubicBezTo>
                      <a:pt x="92" y="105"/>
                      <a:pt x="62" y="105"/>
                      <a:pt x="62" y="97"/>
                    </a:cubicBezTo>
                    <a:cubicBezTo>
                      <a:pt x="62" y="93"/>
                      <a:pt x="69" y="94"/>
                      <a:pt x="73" y="94"/>
                    </a:cubicBezTo>
                    <a:cubicBezTo>
                      <a:pt x="68" y="94"/>
                      <a:pt x="67" y="92"/>
                      <a:pt x="67" y="89"/>
                    </a:cubicBezTo>
                    <a:cubicBezTo>
                      <a:pt x="69" y="88"/>
                      <a:pt x="71" y="89"/>
                      <a:pt x="73" y="89"/>
                    </a:cubicBezTo>
                    <a:cubicBezTo>
                      <a:pt x="78" y="89"/>
                      <a:pt x="88" y="87"/>
                      <a:pt x="97" y="90"/>
                    </a:cubicBezTo>
                    <a:cubicBezTo>
                      <a:pt x="108" y="93"/>
                      <a:pt x="112" y="106"/>
                      <a:pt x="124" y="104"/>
                    </a:cubicBezTo>
                    <a:cubicBezTo>
                      <a:pt x="122" y="102"/>
                      <a:pt x="108" y="93"/>
                      <a:pt x="108" y="91"/>
                    </a:cubicBezTo>
                    <a:cubicBezTo>
                      <a:pt x="108" y="89"/>
                      <a:pt x="110" y="88"/>
                      <a:pt x="111" y="86"/>
                    </a:cubicBezTo>
                    <a:cubicBezTo>
                      <a:pt x="133" y="86"/>
                      <a:pt x="133" y="86"/>
                      <a:pt x="133" y="86"/>
                    </a:cubicBezTo>
                    <a:cubicBezTo>
                      <a:pt x="141" y="83"/>
                      <a:pt x="149" y="81"/>
                      <a:pt x="154" y="74"/>
                    </a:cubicBezTo>
                    <a:cubicBezTo>
                      <a:pt x="147" y="74"/>
                      <a:pt x="147" y="74"/>
                      <a:pt x="147" y="74"/>
                    </a:cubicBezTo>
                    <a:cubicBezTo>
                      <a:pt x="138" y="81"/>
                      <a:pt x="128" y="84"/>
                      <a:pt x="114" y="84"/>
                    </a:cubicBezTo>
                    <a:cubicBezTo>
                      <a:pt x="106" y="84"/>
                      <a:pt x="103" y="81"/>
                      <a:pt x="99" y="81"/>
                    </a:cubicBezTo>
                    <a:cubicBezTo>
                      <a:pt x="95" y="81"/>
                      <a:pt x="93" y="85"/>
                      <a:pt x="90" y="85"/>
                    </a:cubicBezTo>
                    <a:cubicBezTo>
                      <a:pt x="81" y="85"/>
                      <a:pt x="70" y="82"/>
                      <a:pt x="72" y="76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3" y="78"/>
                      <a:pt x="61" y="81"/>
                      <a:pt x="57" y="81"/>
                    </a:cubicBezTo>
                    <a:cubicBezTo>
                      <a:pt x="48" y="81"/>
                      <a:pt x="36" y="75"/>
                      <a:pt x="33" y="71"/>
                    </a:cubicBezTo>
                    <a:cubicBezTo>
                      <a:pt x="36" y="69"/>
                      <a:pt x="39" y="67"/>
                      <a:pt x="44" y="67"/>
                    </a:cubicBezTo>
                    <a:cubicBezTo>
                      <a:pt x="36" y="67"/>
                      <a:pt x="27" y="66"/>
                      <a:pt x="24" y="67"/>
                    </a:cubicBezTo>
                    <a:cubicBezTo>
                      <a:pt x="29" y="55"/>
                      <a:pt x="40" y="56"/>
                      <a:pt x="51" y="53"/>
                    </a:cubicBezTo>
                    <a:cubicBezTo>
                      <a:pt x="47" y="52"/>
                      <a:pt x="46" y="52"/>
                      <a:pt x="42" y="52"/>
                    </a:cubicBezTo>
                    <a:cubicBezTo>
                      <a:pt x="33" y="52"/>
                      <a:pt x="33" y="60"/>
                      <a:pt x="25" y="60"/>
                    </a:cubicBezTo>
                    <a:cubicBezTo>
                      <a:pt x="22" y="60"/>
                      <a:pt x="18" y="57"/>
                      <a:pt x="17" y="56"/>
                    </a:cubicBezTo>
                    <a:cubicBezTo>
                      <a:pt x="21" y="52"/>
                      <a:pt x="24" y="51"/>
                      <a:pt x="29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3" y="50"/>
                      <a:pt x="11" y="51"/>
                      <a:pt x="9" y="52"/>
                    </a:cubicBezTo>
                    <a:cubicBezTo>
                      <a:pt x="7" y="52"/>
                      <a:pt x="2" y="52"/>
                      <a:pt x="0" y="52"/>
                    </a:cubicBezTo>
                    <a:cubicBezTo>
                      <a:pt x="2" y="41"/>
                      <a:pt x="31" y="36"/>
                      <a:pt x="44" y="36"/>
                    </a:cubicBezTo>
                    <a:cubicBezTo>
                      <a:pt x="49" y="36"/>
                      <a:pt x="52" y="36"/>
                      <a:pt x="53" y="36"/>
                    </a:cubicBezTo>
                    <a:cubicBezTo>
                      <a:pt x="55" y="36"/>
                      <a:pt x="57" y="34"/>
                      <a:pt x="57" y="32"/>
                    </a:cubicBezTo>
                    <a:cubicBezTo>
                      <a:pt x="71" y="32"/>
                      <a:pt x="65" y="22"/>
                      <a:pt x="74" y="22"/>
                    </a:cubicBezTo>
                    <a:cubicBezTo>
                      <a:pt x="83" y="22"/>
                      <a:pt x="100" y="31"/>
                      <a:pt x="104" y="32"/>
                    </a:cubicBezTo>
                    <a:cubicBezTo>
                      <a:pt x="108" y="22"/>
                      <a:pt x="113" y="12"/>
                      <a:pt x="126" y="12"/>
                    </a:cubicBezTo>
                    <a:cubicBezTo>
                      <a:pt x="134" y="12"/>
                      <a:pt x="129" y="16"/>
                      <a:pt x="135" y="11"/>
                    </a:cubicBezTo>
                    <a:cubicBezTo>
                      <a:pt x="137" y="7"/>
                      <a:pt x="141" y="6"/>
                      <a:pt x="145" y="6"/>
                    </a:cubicBezTo>
                    <a:cubicBezTo>
                      <a:pt x="168" y="6"/>
                      <a:pt x="173" y="6"/>
                      <a:pt x="196" y="6"/>
                    </a:cubicBezTo>
                    <a:cubicBezTo>
                      <a:pt x="197" y="4"/>
                      <a:pt x="199" y="3"/>
                      <a:pt x="201" y="3"/>
                    </a:cubicBezTo>
                    <a:cubicBezTo>
                      <a:pt x="209" y="3"/>
                      <a:pt x="211" y="8"/>
                      <a:pt x="218" y="8"/>
                    </a:cubicBezTo>
                    <a:cubicBezTo>
                      <a:pt x="224" y="8"/>
                      <a:pt x="226" y="0"/>
                      <a:pt x="232" y="0"/>
                    </a:cubicBezTo>
                    <a:cubicBezTo>
                      <a:pt x="239" y="0"/>
                      <a:pt x="241" y="3"/>
                      <a:pt x="245" y="3"/>
                    </a:cubicBezTo>
                    <a:cubicBezTo>
                      <a:pt x="250" y="3"/>
                      <a:pt x="253" y="3"/>
                      <a:pt x="258" y="3"/>
                    </a:cubicBezTo>
                    <a:cubicBezTo>
                      <a:pt x="268" y="3"/>
                      <a:pt x="306" y="2"/>
                      <a:pt x="315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32" name="Freeform 88"/>
              <p:cNvSpPr/>
              <p:nvPr/>
            </p:nvSpPr>
            <p:spPr bwMode="auto">
              <a:xfrm>
                <a:off x="3170238" y="960438"/>
                <a:ext cx="1006475" cy="765175"/>
              </a:xfrm>
              <a:custGeom>
                <a:avLst/>
                <a:gdLst/>
                <a:ahLst/>
                <a:cxnLst>
                  <a:cxn ang="0">
                    <a:pos x="280" y="372"/>
                  </a:cxn>
                  <a:cxn ang="0">
                    <a:pos x="267" y="360"/>
                  </a:cxn>
                  <a:cxn ang="0">
                    <a:pos x="228" y="336"/>
                  </a:cxn>
                  <a:cxn ang="0">
                    <a:pos x="215" y="302"/>
                  </a:cxn>
                  <a:cxn ang="0">
                    <a:pos x="109" y="219"/>
                  </a:cxn>
                  <a:cxn ang="0">
                    <a:pos x="73" y="223"/>
                  </a:cxn>
                  <a:cxn ang="0">
                    <a:pos x="43" y="217"/>
                  </a:cxn>
                  <a:cxn ang="0">
                    <a:pos x="19" y="202"/>
                  </a:cxn>
                  <a:cxn ang="0">
                    <a:pos x="51" y="190"/>
                  </a:cxn>
                  <a:cxn ang="0">
                    <a:pos x="64" y="180"/>
                  </a:cxn>
                  <a:cxn ang="0">
                    <a:pos x="0" y="166"/>
                  </a:cxn>
                  <a:cxn ang="0">
                    <a:pos x="84" y="141"/>
                  </a:cxn>
                  <a:cxn ang="0">
                    <a:pos x="72" y="102"/>
                  </a:cxn>
                  <a:cxn ang="0">
                    <a:pos x="144" y="59"/>
                  </a:cxn>
                  <a:cxn ang="0">
                    <a:pos x="237" y="56"/>
                  </a:cxn>
                  <a:cxn ang="0">
                    <a:pos x="260" y="53"/>
                  </a:cxn>
                  <a:cxn ang="0">
                    <a:pos x="274" y="38"/>
                  </a:cxn>
                  <a:cxn ang="0">
                    <a:pos x="309" y="36"/>
                  </a:cxn>
                  <a:cxn ang="0">
                    <a:pos x="355" y="15"/>
                  </a:cxn>
                  <a:cxn ang="0">
                    <a:pos x="391" y="13"/>
                  </a:cxn>
                  <a:cxn ang="0">
                    <a:pos x="534" y="0"/>
                  </a:cxn>
                  <a:cxn ang="0">
                    <a:pos x="594" y="48"/>
                  </a:cxn>
                  <a:cxn ang="0">
                    <a:pos x="570" y="75"/>
                  </a:cxn>
                  <a:cxn ang="0">
                    <a:pos x="603" y="102"/>
                  </a:cxn>
                  <a:cxn ang="0">
                    <a:pos x="684" y="66"/>
                  </a:cxn>
                  <a:cxn ang="0">
                    <a:pos x="730" y="51"/>
                  </a:cxn>
                  <a:cxn ang="0">
                    <a:pos x="702" y="94"/>
                  </a:cxn>
                  <a:cxn ang="0">
                    <a:pos x="691" y="114"/>
                  </a:cxn>
                  <a:cxn ang="0">
                    <a:pos x="654" y="150"/>
                  </a:cxn>
                  <a:cxn ang="0">
                    <a:pos x="677" y="178"/>
                  </a:cxn>
                  <a:cxn ang="0">
                    <a:pos x="657" y="202"/>
                  </a:cxn>
                  <a:cxn ang="0">
                    <a:pos x="669" y="236"/>
                  </a:cxn>
                  <a:cxn ang="0">
                    <a:pos x="673" y="260"/>
                  </a:cxn>
                  <a:cxn ang="0">
                    <a:pos x="633" y="295"/>
                  </a:cxn>
                  <a:cxn ang="0">
                    <a:pos x="637" y="305"/>
                  </a:cxn>
                  <a:cxn ang="0">
                    <a:pos x="601" y="297"/>
                  </a:cxn>
                  <a:cxn ang="0">
                    <a:pos x="633" y="358"/>
                  </a:cxn>
                  <a:cxn ang="0">
                    <a:pos x="596" y="347"/>
                  </a:cxn>
                  <a:cxn ang="0">
                    <a:pos x="616" y="375"/>
                  </a:cxn>
                  <a:cxn ang="0">
                    <a:pos x="518" y="408"/>
                  </a:cxn>
                  <a:cxn ang="0">
                    <a:pos x="483" y="445"/>
                  </a:cxn>
                  <a:cxn ang="0">
                    <a:pos x="443" y="449"/>
                  </a:cxn>
                  <a:cxn ang="0">
                    <a:pos x="402" y="485"/>
                  </a:cxn>
                  <a:cxn ang="0">
                    <a:pos x="384" y="523"/>
                  </a:cxn>
                  <a:cxn ang="0">
                    <a:pos x="362" y="571"/>
                  </a:cxn>
                  <a:cxn ang="0">
                    <a:pos x="313" y="560"/>
                  </a:cxn>
                  <a:cxn ang="0">
                    <a:pos x="270" y="499"/>
                  </a:cxn>
                  <a:cxn ang="0">
                    <a:pos x="256" y="475"/>
                  </a:cxn>
                  <a:cxn ang="0">
                    <a:pos x="237" y="438"/>
                  </a:cxn>
                  <a:cxn ang="0">
                    <a:pos x="255" y="403"/>
                  </a:cxn>
                </a:cxnLst>
                <a:rect l="0" t="0" r="r" b="b"/>
                <a:pathLst>
                  <a:path w="756" h="575">
                    <a:moveTo>
                      <a:pt x="255" y="403"/>
                    </a:moveTo>
                    <a:cubicBezTo>
                      <a:pt x="261" y="400"/>
                      <a:pt x="261" y="400"/>
                      <a:pt x="267" y="402"/>
                    </a:cubicBezTo>
                    <a:cubicBezTo>
                      <a:pt x="270" y="389"/>
                      <a:pt x="276" y="385"/>
                      <a:pt x="280" y="372"/>
                    </a:cubicBezTo>
                    <a:cubicBezTo>
                      <a:pt x="266" y="368"/>
                      <a:pt x="234" y="366"/>
                      <a:pt x="233" y="353"/>
                    </a:cubicBezTo>
                    <a:cubicBezTo>
                      <a:pt x="237" y="352"/>
                      <a:pt x="236" y="353"/>
                      <a:pt x="240" y="353"/>
                    </a:cubicBezTo>
                    <a:cubicBezTo>
                      <a:pt x="250" y="353"/>
                      <a:pt x="256" y="360"/>
                      <a:pt x="267" y="360"/>
                    </a:cubicBezTo>
                    <a:cubicBezTo>
                      <a:pt x="271" y="360"/>
                      <a:pt x="271" y="356"/>
                      <a:pt x="271" y="353"/>
                    </a:cubicBezTo>
                    <a:cubicBezTo>
                      <a:pt x="258" y="349"/>
                      <a:pt x="254" y="328"/>
                      <a:pt x="239" y="328"/>
                    </a:cubicBezTo>
                    <a:cubicBezTo>
                      <a:pt x="235" y="328"/>
                      <a:pt x="234" y="336"/>
                      <a:pt x="228" y="336"/>
                    </a:cubicBezTo>
                    <a:cubicBezTo>
                      <a:pt x="220" y="336"/>
                      <a:pt x="216" y="335"/>
                      <a:pt x="216" y="328"/>
                    </a:cubicBezTo>
                    <a:cubicBezTo>
                      <a:pt x="216" y="318"/>
                      <a:pt x="226" y="319"/>
                      <a:pt x="226" y="309"/>
                    </a:cubicBezTo>
                    <a:cubicBezTo>
                      <a:pt x="226" y="303"/>
                      <a:pt x="219" y="302"/>
                      <a:pt x="215" y="302"/>
                    </a:cubicBezTo>
                    <a:cubicBezTo>
                      <a:pt x="215" y="295"/>
                      <a:pt x="215" y="295"/>
                      <a:pt x="215" y="295"/>
                    </a:cubicBezTo>
                    <a:cubicBezTo>
                      <a:pt x="203" y="257"/>
                      <a:pt x="172" y="219"/>
                      <a:pt x="122" y="219"/>
                    </a:cubicBezTo>
                    <a:cubicBezTo>
                      <a:pt x="115" y="219"/>
                      <a:pt x="113" y="219"/>
                      <a:pt x="109" y="219"/>
                    </a:cubicBezTo>
                    <a:cubicBezTo>
                      <a:pt x="103" y="219"/>
                      <a:pt x="101" y="224"/>
                      <a:pt x="95" y="224"/>
                    </a:cubicBezTo>
                    <a:cubicBezTo>
                      <a:pt x="91" y="224"/>
                      <a:pt x="87" y="221"/>
                      <a:pt x="82" y="221"/>
                    </a:cubicBezTo>
                    <a:cubicBezTo>
                      <a:pt x="77" y="221"/>
                      <a:pt x="75" y="222"/>
                      <a:pt x="73" y="223"/>
                    </a:cubicBezTo>
                    <a:cubicBezTo>
                      <a:pt x="74" y="224"/>
                      <a:pt x="76" y="226"/>
                      <a:pt x="77" y="226"/>
                    </a:cubicBezTo>
                    <a:cubicBezTo>
                      <a:pt x="75" y="229"/>
                      <a:pt x="75" y="228"/>
                      <a:pt x="72" y="228"/>
                    </a:cubicBezTo>
                    <a:cubicBezTo>
                      <a:pt x="62" y="228"/>
                      <a:pt x="48" y="224"/>
                      <a:pt x="43" y="217"/>
                    </a:cubicBezTo>
                    <a:cubicBezTo>
                      <a:pt x="47" y="214"/>
                      <a:pt x="50" y="214"/>
                      <a:pt x="52" y="210"/>
                    </a:cubicBezTo>
                    <a:cubicBezTo>
                      <a:pt x="45" y="207"/>
                      <a:pt x="39" y="202"/>
                      <a:pt x="34" y="202"/>
                    </a:cubicBezTo>
                    <a:cubicBezTo>
                      <a:pt x="24" y="202"/>
                      <a:pt x="27" y="206"/>
                      <a:pt x="19" y="202"/>
                    </a:cubicBezTo>
                    <a:cubicBezTo>
                      <a:pt x="19" y="196"/>
                      <a:pt x="28" y="194"/>
                      <a:pt x="32" y="194"/>
                    </a:cubicBezTo>
                    <a:cubicBezTo>
                      <a:pt x="37" y="194"/>
                      <a:pt x="40" y="194"/>
                      <a:pt x="43" y="194"/>
                    </a:cubicBezTo>
                    <a:cubicBezTo>
                      <a:pt x="47" y="194"/>
                      <a:pt x="49" y="193"/>
                      <a:pt x="51" y="190"/>
                    </a:cubicBezTo>
                    <a:cubicBezTo>
                      <a:pt x="76" y="190"/>
                      <a:pt x="76" y="190"/>
                      <a:pt x="76" y="190"/>
                    </a:cubicBezTo>
                    <a:cubicBezTo>
                      <a:pt x="80" y="187"/>
                      <a:pt x="80" y="185"/>
                      <a:pt x="82" y="180"/>
                    </a:cubicBezTo>
                    <a:cubicBezTo>
                      <a:pt x="64" y="180"/>
                      <a:pt x="64" y="180"/>
                      <a:pt x="64" y="180"/>
                    </a:cubicBezTo>
                    <a:cubicBezTo>
                      <a:pt x="63" y="183"/>
                      <a:pt x="62" y="185"/>
                      <a:pt x="60" y="185"/>
                    </a:cubicBezTo>
                    <a:cubicBezTo>
                      <a:pt x="53" y="185"/>
                      <a:pt x="50" y="185"/>
                      <a:pt x="44" y="185"/>
                    </a:cubicBezTo>
                    <a:cubicBezTo>
                      <a:pt x="42" y="185"/>
                      <a:pt x="0" y="173"/>
                      <a:pt x="0" y="166"/>
                    </a:cubicBezTo>
                    <a:cubicBezTo>
                      <a:pt x="0" y="152"/>
                      <a:pt x="16" y="157"/>
                      <a:pt x="25" y="154"/>
                    </a:cubicBezTo>
                    <a:cubicBezTo>
                      <a:pt x="33" y="151"/>
                      <a:pt x="38" y="146"/>
                      <a:pt x="46" y="144"/>
                    </a:cubicBezTo>
                    <a:cubicBezTo>
                      <a:pt x="58" y="140"/>
                      <a:pt x="74" y="146"/>
                      <a:pt x="84" y="141"/>
                    </a:cubicBezTo>
                    <a:cubicBezTo>
                      <a:pt x="91" y="136"/>
                      <a:pt x="96" y="128"/>
                      <a:pt x="96" y="117"/>
                    </a:cubicBezTo>
                    <a:cubicBezTo>
                      <a:pt x="88" y="116"/>
                      <a:pt x="63" y="117"/>
                      <a:pt x="63" y="109"/>
                    </a:cubicBezTo>
                    <a:cubicBezTo>
                      <a:pt x="63" y="105"/>
                      <a:pt x="69" y="102"/>
                      <a:pt x="72" y="102"/>
                    </a:cubicBezTo>
                    <a:cubicBezTo>
                      <a:pt x="87" y="97"/>
                      <a:pt x="106" y="86"/>
                      <a:pt x="115" y="78"/>
                    </a:cubicBezTo>
                    <a:cubicBezTo>
                      <a:pt x="119" y="80"/>
                      <a:pt x="122" y="81"/>
                      <a:pt x="127" y="81"/>
                    </a:cubicBezTo>
                    <a:cubicBezTo>
                      <a:pt x="142" y="81"/>
                      <a:pt x="130" y="61"/>
                      <a:pt x="144" y="59"/>
                    </a:cubicBezTo>
                    <a:cubicBezTo>
                      <a:pt x="162" y="57"/>
                      <a:pt x="169" y="52"/>
                      <a:pt x="185" y="52"/>
                    </a:cubicBezTo>
                    <a:cubicBezTo>
                      <a:pt x="198" y="49"/>
                      <a:pt x="206" y="42"/>
                      <a:pt x="218" y="42"/>
                    </a:cubicBezTo>
                    <a:cubicBezTo>
                      <a:pt x="226" y="42"/>
                      <a:pt x="229" y="56"/>
                      <a:pt x="237" y="56"/>
                    </a:cubicBezTo>
                    <a:cubicBezTo>
                      <a:pt x="237" y="52"/>
                      <a:pt x="235" y="50"/>
                      <a:pt x="235" y="47"/>
                    </a:cubicBezTo>
                    <a:cubicBezTo>
                      <a:pt x="239" y="42"/>
                      <a:pt x="239" y="42"/>
                      <a:pt x="239" y="42"/>
                    </a:cubicBezTo>
                    <a:cubicBezTo>
                      <a:pt x="244" y="51"/>
                      <a:pt x="252" y="50"/>
                      <a:pt x="260" y="53"/>
                    </a:cubicBezTo>
                    <a:cubicBezTo>
                      <a:pt x="262" y="53"/>
                      <a:pt x="267" y="53"/>
                      <a:pt x="267" y="53"/>
                    </a:cubicBezTo>
                    <a:cubicBezTo>
                      <a:pt x="266" y="50"/>
                      <a:pt x="263" y="47"/>
                      <a:pt x="263" y="44"/>
                    </a:cubicBezTo>
                    <a:cubicBezTo>
                      <a:pt x="263" y="38"/>
                      <a:pt x="270" y="38"/>
                      <a:pt x="274" y="38"/>
                    </a:cubicBezTo>
                    <a:cubicBezTo>
                      <a:pt x="293" y="38"/>
                      <a:pt x="303" y="48"/>
                      <a:pt x="314" y="53"/>
                    </a:cubicBezTo>
                    <a:cubicBezTo>
                      <a:pt x="334" y="53"/>
                      <a:pt x="334" y="53"/>
                      <a:pt x="334" y="53"/>
                    </a:cubicBezTo>
                    <a:cubicBezTo>
                      <a:pt x="327" y="50"/>
                      <a:pt x="309" y="44"/>
                      <a:pt x="309" y="36"/>
                    </a:cubicBezTo>
                    <a:cubicBezTo>
                      <a:pt x="309" y="29"/>
                      <a:pt x="322" y="31"/>
                      <a:pt x="326" y="30"/>
                    </a:cubicBezTo>
                    <a:cubicBezTo>
                      <a:pt x="323" y="27"/>
                      <a:pt x="320" y="27"/>
                      <a:pt x="318" y="24"/>
                    </a:cubicBezTo>
                    <a:cubicBezTo>
                      <a:pt x="330" y="18"/>
                      <a:pt x="341" y="15"/>
                      <a:pt x="355" y="15"/>
                    </a:cubicBezTo>
                    <a:cubicBezTo>
                      <a:pt x="366" y="15"/>
                      <a:pt x="373" y="15"/>
                      <a:pt x="382" y="18"/>
                    </a:cubicBezTo>
                    <a:cubicBezTo>
                      <a:pt x="391" y="18"/>
                      <a:pt x="391" y="18"/>
                      <a:pt x="391" y="18"/>
                    </a:cubicBezTo>
                    <a:cubicBezTo>
                      <a:pt x="391" y="13"/>
                      <a:pt x="391" y="13"/>
                      <a:pt x="391" y="13"/>
                    </a:cubicBezTo>
                    <a:cubicBezTo>
                      <a:pt x="398" y="12"/>
                      <a:pt x="402" y="13"/>
                      <a:pt x="409" y="13"/>
                    </a:cubicBezTo>
                    <a:cubicBezTo>
                      <a:pt x="430" y="13"/>
                      <a:pt x="447" y="0"/>
                      <a:pt x="470" y="0"/>
                    </a:cubicBezTo>
                    <a:cubicBezTo>
                      <a:pt x="495" y="0"/>
                      <a:pt x="512" y="0"/>
                      <a:pt x="534" y="0"/>
                    </a:cubicBezTo>
                    <a:cubicBezTo>
                      <a:pt x="560" y="0"/>
                      <a:pt x="579" y="17"/>
                      <a:pt x="600" y="26"/>
                    </a:cubicBezTo>
                    <a:cubicBezTo>
                      <a:pt x="612" y="31"/>
                      <a:pt x="627" y="28"/>
                      <a:pt x="638" y="30"/>
                    </a:cubicBezTo>
                    <a:cubicBezTo>
                      <a:pt x="636" y="46"/>
                      <a:pt x="606" y="44"/>
                      <a:pt x="594" y="48"/>
                    </a:cubicBezTo>
                    <a:cubicBezTo>
                      <a:pt x="497" y="53"/>
                      <a:pt x="497" y="53"/>
                      <a:pt x="497" y="53"/>
                    </a:cubicBezTo>
                    <a:cubicBezTo>
                      <a:pt x="505" y="59"/>
                      <a:pt x="579" y="50"/>
                      <a:pt x="587" y="53"/>
                    </a:cubicBezTo>
                    <a:cubicBezTo>
                      <a:pt x="586" y="57"/>
                      <a:pt x="567" y="75"/>
                      <a:pt x="570" y="75"/>
                    </a:cubicBezTo>
                    <a:cubicBezTo>
                      <a:pt x="581" y="75"/>
                      <a:pt x="607" y="50"/>
                      <a:pt x="622" y="50"/>
                    </a:cubicBezTo>
                    <a:cubicBezTo>
                      <a:pt x="630" y="50"/>
                      <a:pt x="633" y="57"/>
                      <a:pt x="633" y="64"/>
                    </a:cubicBezTo>
                    <a:cubicBezTo>
                      <a:pt x="633" y="67"/>
                      <a:pt x="605" y="97"/>
                      <a:pt x="603" y="102"/>
                    </a:cubicBezTo>
                    <a:cubicBezTo>
                      <a:pt x="615" y="99"/>
                      <a:pt x="637" y="70"/>
                      <a:pt x="644" y="64"/>
                    </a:cubicBezTo>
                    <a:cubicBezTo>
                      <a:pt x="655" y="64"/>
                      <a:pt x="674" y="64"/>
                      <a:pt x="674" y="64"/>
                    </a:cubicBezTo>
                    <a:cubicBezTo>
                      <a:pt x="674" y="64"/>
                      <a:pt x="682" y="66"/>
                      <a:pt x="684" y="66"/>
                    </a:cubicBezTo>
                    <a:cubicBezTo>
                      <a:pt x="692" y="63"/>
                      <a:pt x="693" y="60"/>
                      <a:pt x="700" y="57"/>
                    </a:cubicBezTo>
                    <a:cubicBezTo>
                      <a:pt x="721" y="57"/>
                      <a:pt x="721" y="57"/>
                      <a:pt x="721" y="57"/>
                    </a:cubicBezTo>
                    <a:cubicBezTo>
                      <a:pt x="723" y="52"/>
                      <a:pt x="726" y="51"/>
                      <a:pt x="730" y="51"/>
                    </a:cubicBezTo>
                    <a:cubicBezTo>
                      <a:pt x="736" y="51"/>
                      <a:pt x="756" y="61"/>
                      <a:pt x="756" y="67"/>
                    </a:cubicBezTo>
                    <a:cubicBezTo>
                      <a:pt x="756" y="72"/>
                      <a:pt x="748" y="76"/>
                      <a:pt x="745" y="77"/>
                    </a:cubicBezTo>
                    <a:cubicBezTo>
                      <a:pt x="731" y="82"/>
                      <a:pt x="722" y="94"/>
                      <a:pt x="702" y="94"/>
                    </a:cubicBezTo>
                    <a:cubicBezTo>
                      <a:pt x="707" y="97"/>
                      <a:pt x="708" y="97"/>
                      <a:pt x="711" y="94"/>
                    </a:cubicBezTo>
                    <a:cubicBezTo>
                      <a:pt x="711" y="107"/>
                      <a:pt x="699" y="107"/>
                      <a:pt x="691" y="109"/>
                    </a:cubicBezTo>
                    <a:cubicBezTo>
                      <a:pt x="694" y="115"/>
                      <a:pt x="691" y="110"/>
                      <a:pt x="691" y="114"/>
                    </a:cubicBezTo>
                    <a:cubicBezTo>
                      <a:pt x="691" y="121"/>
                      <a:pt x="680" y="123"/>
                      <a:pt x="671" y="125"/>
                    </a:cubicBezTo>
                    <a:cubicBezTo>
                      <a:pt x="672" y="130"/>
                      <a:pt x="671" y="130"/>
                      <a:pt x="671" y="132"/>
                    </a:cubicBezTo>
                    <a:cubicBezTo>
                      <a:pt x="671" y="141"/>
                      <a:pt x="662" y="144"/>
                      <a:pt x="654" y="150"/>
                    </a:cubicBezTo>
                    <a:cubicBezTo>
                      <a:pt x="648" y="154"/>
                      <a:pt x="649" y="165"/>
                      <a:pt x="646" y="169"/>
                    </a:cubicBezTo>
                    <a:cubicBezTo>
                      <a:pt x="651" y="172"/>
                      <a:pt x="655" y="169"/>
                      <a:pt x="659" y="169"/>
                    </a:cubicBezTo>
                    <a:cubicBezTo>
                      <a:pt x="667" y="169"/>
                      <a:pt x="673" y="174"/>
                      <a:pt x="677" y="178"/>
                    </a:cubicBezTo>
                    <a:cubicBezTo>
                      <a:pt x="675" y="179"/>
                      <a:pt x="672" y="180"/>
                      <a:pt x="669" y="180"/>
                    </a:cubicBezTo>
                    <a:cubicBezTo>
                      <a:pt x="671" y="187"/>
                      <a:pt x="688" y="185"/>
                      <a:pt x="688" y="196"/>
                    </a:cubicBezTo>
                    <a:cubicBezTo>
                      <a:pt x="688" y="206"/>
                      <a:pt x="665" y="202"/>
                      <a:pt x="657" y="202"/>
                    </a:cubicBezTo>
                    <a:cubicBezTo>
                      <a:pt x="652" y="202"/>
                      <a:pt x="648" y="206"/>
                      <a:pt x="648" y="209"/>
                    </a:cubicBezTo>
                    <a:cubicBezTo>
                      <a:pt x="648" y="217"/>
                      <a:pt x="656" y="217"/>
                      <a:pt x="663" y="217"/>
                    </a:cubicBezTo>
                    <a:cubicBezTo>
                      <a:pt x="663" y="226"/>
                      <a:pt x="669" y="229"/>
                      <a:pt x="669" y="236"/>
                    </a:cubicBezTo>
                    <a:cubicBezTo>
                      <a:pt x="669" y="239"/>
                      <a:pt x="667" y="243"/>
                      <a:pt x="669" y="245"/>
                    </a:cubicBezTo>
                    <a:cubicBezTo>
                      <a:pt x="662" y="245"/>
                      <a:pt x="655" y="245"/>
                      <a:pt x="655" y="251"/>
                    </a:cubicBezTo>
                    <a:cubicBezTo>
                      <a:pt x="655" y="258"/>
                      <a:pt x="667" y="258"/>
                      <a:pt x="673" y="260"/>
                    </a:cubicBezTo>
                    <a:cubicBezTo>
                      <a:pt x="670" y="267"/>
                      <a:pt x="661" y="271"/>
                      <a:pt x="653" y="272"/>
                    </a:cubicBezTo>
                    <a:cubicBezTo>
                      <a:pt x="653" y="275"/>
                      <a:pt x="655" y="277"/>
                      <a:pt x="657" y="278"/>
                    </a:cubicBezTo>
                    <a:cubicBezTo>
                      <a:pt x="654" y="292"/>
                      <a:pt x="637" y="286"/>
                      <a:pt x="633" y="295"/>
                    </a:cubicBezTo>
                    <a:cubicBezTo>
                      <a:pt x="628" y="292"/>
                      <a:pt x="623" y="290"/>
                      <a:pt x="620" y="285"/>
                    </a:cubicBezTo>
                    <a:cubicBezTo>
                      <a:pt x="613" y="285"/>
                      <a:pt x="613" y="285"/>
                      <a:pt x="613" y="285"/>
                    </a:cubicBezTo>
                    <a:cubicBezTo>
                      <a:pt x="618" y="297"/>
                      <a:pt x="637" y="293"/>
                      <a:pt x="637" y="305"/>
                    </a:cubicBezTo>
                    <a:cubicBezTo>
                      <a:pt x="637" y="310"/>
                      <a:pt x="636" y="317"/>
                      <a:pt x="631" y="317"/>
                    </a:cubicBezTo>
                    <a:cubicBezTo>
                      <a:pt x="623" y="317"/>
                      <a:pt x="609" y="306"/>
                      <a:pt x="607" y="297"/>
                    </a:cubicBezTo>
                    <a:cubicBezTo>
                      <a:pt x="603" y="298"/>
                      <a:pt x="602" y="297"/>
                      <a:pt x="601" y="297"/>
                    </a:cubicBezTo>
                    <a:cubicBezTo>
                      <a:pt x="601" y="304"/>
                      <a:pt x="601" y="304"/>
                      <a:pt x="601" y="304"/>
                    </a:cubicBezTo>
                    <a:cubicBezTo>
                      <a:pt x="617" y="320"/>
                      <a:pt x="645" y="327"/>
                      <a:pt x="645" y="352"/>
                    </a:cubicBezTo>
                    <a:cubicBezTo>
                      <a:pt x="645" y="357"/>
                      <a:pt x="638" y="358"/>
                      <a:pt x="633" y="358"/>
                    </a:cubicBezTo>
                    <a:cubicBezTo>
                      <a:pt x="612" y="358"/>
                      <a:pt x="617" y="336"/>
                      <a:pt x="599" y="336"/>
                    </a:cubicBezTo>
                    <a:cubicBezTo>
                      <a:pt x="596" y="336"/>
                      <a:pt x="594" y="337"/>
                      <a:pt x="592" y="336"/>
                    </a:cubicBezTo>
                    <a:cubicBezTo>
                      <a:pt x="592" y="342"/>
                      <a:pt x="596" y="343"/>
                      <a:pt x="596" y="347"/>
                    </a:cubicBezTo>
                    <a:cubicBezTo>
                      <a:pt x="596" y="351"/>
                      <a:pt x="589" y="352"/>
                      <a:pt x="587" y="352"/>
                    </a:cubicBezTo>
                    <a:cubicBezTo>
                      <a:pt x="587" y="366"/>
                      <a:pt x="626" y="364"/>
                      <a:pt x="635" y="367"/>
                    </a:cubicBezTo>
                    <a:cubicBezTo>
                      <a:pt x="629" y="372"/>
                      <a:pt x="624" y="373"/>
                      <a:pt x="616" y="375"/>
                    </a:cubicBezTo>
                    <a:cubicBezTo>
                      <a:pt x="602" y="380"/>
                      <a:pt x="597" y="393"/>
                      <a:pt x="584" y="397"/>
                    </a:cubicBezTo>
                    <a:cubicBezTo>
                      <a:pt x="569" y="402"/>
                      <a:pt x="556" y="400"/>
                      <a:pt x="539" y="408"/>
                    </a:cubicBezTo>
                    <a:cubicBezTo>
                      <a:pt x="518" y="408"/>
                      <a:pt x="518" y="408"/>
                      <a:pt x="518" y="408"/>
                    </a:cubicBezTo>
                    <a:cubicBezTo>
                      <a:pt x="514" y="410"/>
                      <a:pt x="510" y="412"/>
                      <a:pt x="510" y="415"/>
                    </a:cubicBezTo>
                    <a:cubicBezTo>
                      <a:pt x="498" y="423"/>
                      <a:pt x="498" y="423"/>
                      <a:pt x="498" y="423"/>
                    </a:cubicBezTo>
                    <a:cubicBezTo>
                      <a:pt x="490" y="430"/>
                      <a:pt x="490" y="438"/>
                      <a:pt x="483" y="445"/>
                    </a:cubicBezTo>
                    <a:cubicBezTo>
                      <a:pt x="474" y="454"/>
                      <a:pt x="459" y="452"/>
                      <a:pt x="450" y="458"/>
                    </a:cubicBezTo>
                    <a:cubicBezTo>
                      <a:pt x="443" y="458"/>
                      <a:pt x="443" y="458"/>
                      <a:pt x="443" y="458"/>
                    </a:cubicBezTo>
                    <a:cubicBezTo>
                      <a:pt x="443" y="449"/>
                      <a:pt x="443" y="449"/>
                      <a:pt x="443" y="449"/>
                    </a:cubicBezTo>
                    <a:cubicBezTo>
                      <a:pt x="437" y="452"/>
                      <a:pt x="438" y="457"/>
                      <a:pt x="435" y="460"/>
                    </a:cubicBezTo>
                    <a:cubicBezTo>
                      <a:pt x="425" y="470"/>
                      <a:pt x="401" y="466"/>
                      <a:pt x="401" y="480"/>
                    </a:cubicBezTo>
                    <a:cubicBezTo>
                      <a:pt x="401" y="482"/>
                      <a:pt x="402" y="483"/>
                      <a:pt x="402" y="485"/>
                    </a:cubicBezTo>
                    <a:cubicBezTo>
                      <a:pt x="401" y="486"/>
                      <a:pt x="399" y="488"/>
                      <a:pt x="399" y="490"/>
                    </a:cubicBezTo>
                    <a:cubicBezTo>
                      <a:pt x="399" y="493"/>
                      <a:pt x="405" y="495"/>
                      <a:pt x="405" y="500"/>
                    </a:cubicBezTo>
                    <a:cubicBezTo>
                      <a:pt x="405" y="515"/>
                      <a:pt x="384" y="510"/>
                      <a:pt x="384" y="523"/>
                    </a:cubicBezTo>
                    <a:cubicBezTo>
                      <a:pt x="384" y="531"/>
                      <a:pt x="383" y="543"/>
                      <a:pt x="384" y="547"/>
                    </a:cubicBezTo>
                    <a:cubicBezTo>
                      <a:pt x="374" y="552"/>
                      <a:pt x="379" y="575"/>
                      <a:pt x="367" y="575"/>
                    </a:cubicBezTo>
                    <a:cubicBezTo>
                      <a:pt x="364" y="575"/>
                      <a:pt x="363" y="573"/>
                      <a:pt x="362" y="571"/>
                    </a:cubicBezTo>
                    <a:cubicBezTo>
                      <a:pt x="356" y="571"/>
                      <a:pt x="356" y="574"/>
                      <a:pt x="353" y="574"/>
                    </a:cubicBezTo>
                    <a:cubicBezTo>
                      <a:pt x="342" y="574"/>
                      <a:pt x="343" y="554"/>
                      <a:pt x="332" y="554"/>
                    </a:cubicBezTo>
                    <a:cubicBezTo>
                      <a:pt x="326" y="554"/>
                      <a:pt x="319" y="559"/>
                      <a:pt x="313" y="560"/>
                    </a:cubicBezTo>
                    <a:cubicBezTo>
                      <a:pt x="310" y="550"/>
                      <a:pt x="306" y="553"/>
                      <a:pt x="299" y="547"/>
                    </a:cubicBezTo>
                    <a:cubicBezTo>
                      <a:pt x="296" y="546"/>
                      <a:pt x="297" y="539"/>
                      <a:pt x="296" y="539"/>
                    </a:cubicBezTo>
                    <a:cubicBezTo>
                      <a:pt x="287" y="531"/>
                      <a:pt x="270" y="512"/>
                      <a:pt x="270" y="499"/>
                    </a:cubicBezTo>
                    <a:cubicBezTo>
                      <a:pt x="270" y="493"/>
                      <a:pt x="274" y="494"/>
                      <a:pt x="277" y="490"/>
                    </a:cubicBezTo>
                    <a:cubicBezTo>
                      <a:pt x="270" y="482"/>
                      <a:pt x="268" y="493"/>
                      <a:pt x="260" y="489"/>
                    </a:cubicBezTo>
                    <a:cubicBezTo>
                      <a:pt x="259" y="487"/>
                      <a:pt x="257" y="479"/>
                      <a:pt x="256" y="475"/>
                    </a:cubicBezTo>
                    <a:cubicBezTo>
                      <a:pt x="253" y="466"/>
                      <a:pt x="241" y="461"/>
                      <a:pt x="241" y="449"/>
                    </a:cubicBezTo>
                    <a:cubicBezTo>
                      <a:pt x="241" y="445"/>
                      <a:pt x="244" y="443"/>
                      <a:pt x="246" y="438"/>
                    </a:cubicBezTo>
                    <a:cubicBezTo>
                      <a:pt x="243" y="437"/>
                      <a:pt x="240" y="436"/>
                      <a:pt x="237" y="438"/>
                    </a:cubicBezTo>
                    <a:cubicBezTo>
                      <a:pt x="237" y="428"/>
                      <a:pt x="237" y="428"/>
                      <a:pt x="237" y="428"/>
                    </a:cubicBezTo>
                    <a:cubicBezTo>
                      <a:pt x="243" y="420"/>
                      <a:pt x="246" y="411"/>
                      <a:pt x="255" y="404"/>
                    </a:cubicBezTo>
                    <a:lnTo>
                      <a:pt x="255" y="40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33" name="Freeform 89"/>
              <p:cNvSpPr/>
              <p:nvPr/>
            </p:nvSpPr>
            <p:spPr bwMode="auto">
              <a:xfrm>
                <a:off x="3470275" y="1443038"/>
                <a:ext cx="47625" cy="31750"/>
              </a:xfrm>
              <a:custGeom>
                <a:avLst/>
                <a:gdLst/>
                <a:ahLst/>
                <a:cxnLst>
                  <a:cxn ang="0">
                    <a:pos x="9" y="24"/>
                  </a:cxn>
                  <a:cxn ang="0">
                    <a:pos x="0" y="9"/>
                  </a:cxn>
                  <a:cxn ang="0">
                    <a:pos x="10" y="0"/>
                  </a:cxn>
                  <a:cxn ang="0">
                    <a:pos x="36" y="16"/>
                  </a:cxn>
                  <a:cxn ang="0">
                    <a:pos x="19" y="24"/>
                  </a:cxn>
                  <a:cxn ang="0">
                    <a:pos x="9" y="24"/>
                  </a:cxn>
                </a:cxnLst>
                <a:rect l="0" t="0" r="r" b="b"/>
                <a:pathLst>
                  <a:path w="36" h="24">
                    <a:moveTo>
                      <a:pt x="9" y="24"/>
                    </a:moveTo>
                    <a:cubicBezTo>
                      <a:pt x="5" y="24"/>
                      <a:pt x="0" y="14"/>
                      <a:pt x="0" y="9"/>
                    </a:cubicBezTo>
                    <a:cubicBezTo>
                      <a:pt x="0" y="2"/>
                      <a:pt x="6" y="0"/>
                      <a:pt x="10" y="0"/>
                    </a:cubicBezTo>
                    <a:cubicBezTo>
                      <a:pt x="21" y="0"/>
                      <a:pt x="25" y="12"/>
                      <a:pt x="36" y="16"/>
                    </a:cubicBezTo>
                    <a:cubicBezTo>
                      <a:pt x="35" y="23"/>
                      <a:pt x="26" y="24"/>
                      <a:pt x="19" y="24"/>
                    </a:cubicBezTo>
                    <a:lnTo>
                      <a:pt x="9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34" name="Freeform 90"/>
              <p:cNvSpPr/>
              <p:nvPr/>
            </p:nvSpPr>
            <p:spPr bwMode="auto">
              <a:xfrm>
                <a:off x="4070350" y="1277938"/>
                <a:ext cx="26988" cy="15875"/>
              </a:xfrm>
              <a:custGeom>
                <a:avLst/>
                <a:gdLst/>
                <a:ahLst/>
                <a:cxnLst>
                  <a:cxn ang="0">
                    <a:pos x="6" y="12"/>
                  </a:cxn>
                  <a:cxn ang="0">
                    <a:pos x="0" y="5"/>
                  </a:cxn>
                  <a:cxn ang="0">
                    <a:pos x="4" y="0"/>
                  </a:cxn>
                  <a:cxn ang="0">
                    <a:pos x="12" y="0"/>
                  </a:cxn>
                  <a:cxn ang="0">
                    <a:pos x="12" y="5"/>
                  </a:cxn>
                  <a:cxn ang="0">
                    <a:pos x="20" y="5"/>
                  </a:cxn>
                  <a:cxn ang="0">
                    <a:pos x="6" y="12"/>
                  </a:cxn>
                </a:cxnLst>
                <a:rect l="0" t="0" r="r" b="b"/>
                <a:pathLst>
                  <a:path w="20" h="12">
                    <a:moveTo>
                      <a:pt x="6" y="12"/>
                    </a:moveTo>
                    <a:cubicBezTo>
                      <a:pt x="2" y="12"/>
                      <a:pt x="0" y="8"/>
                      <a:pt x="0" y="5"/>
                    </a:cubicBezTo>
                    <a:cubicBezTo>
                      <a:pt x="0" y="3"/>
                      <a:pt x="3" y="1"/>
                      <a:pt x="4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7" y="7"/>
                      <a:pt x="10" y="12"/>
                      <a:pt x="6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35" name="Freeform 91"/>
              <p:cNvSpPr/>
              <p:nvPr/>
            </p:nvSpPr>
            <p:spPr bwMode="auto">
              <a:xfrm>
                <a:off x="3397250" y="1928813"/>
                <a:ext cx="109538" cy="106363"/>
              </a:xfrm>
              <a:custGeom>
                <a:avLst/>
                <a:gdLst/>
                <a:ahLst/>
                <a:cxnLst>
                  <a:cxn ang="0">
                    <a:pos x="4" y="67"/>
                  </a:cxn>
                  <a:cxn ang="0">
                    <a:pos x="0" y="62"/>
                  </a:cxn>
                  <a:cxn ang="0">
                    <a:pos x="8" y="54"/>
                  </a:cxn>
                  <a:cxn ang="0">
                    <a:pos x="8" y="51"/>
                  </a:cxn>
                  <a:cxn ang="0">
                    <a:pos x="4" y="49"/>
                  </a:cxn>
                  <a:cxn ang="0">
                    <a:pos x="28" y="13"/>
                  </a:cxn>
                  <a:cxn ang="0">
                    <a:pos x="41" y="0"/>
                  </a:cxn>
                  <a:cxn ang="0">
                    <a:pos x="44" y="4"/>
                  </a:cxn>
                  <a:cxn ang="0">
                    <a:pos x="32" y="27"/>
                  </a:cxn>
                  <a:cxn ang="0">
                    <a:pos x="32" y="31"/>
                  </a:cxn>
                  <a:cxn ang="0">
                    <a:pos x="39" y="27"/>
                  </a:cxn>
                  <a:cxn ang="0">
                    <a:pos x="46" y="29"/>
                  </a:cxn>
                  <a:cxn ang="0">
                    <a:pos x="44" y="32"/>
                  </a:cxn>
                  <a:cxn ang="0">
                    <a:pos x="44" y="36"/>
                  </a:cxn>
                  <a:cxn ang="0">
                    <a:pos x="52" y="36"/>
                  </a:cxn>
                  <a:cxn ang="0">
                    <a:pos x="52" y="38"/>
                  </a:cxn>
                  <a:cxn ang="0">
                    <a:pos x="57" y="36"/>
                  </a:cxn>
                  <a:cxn ang="0">
                    <a:pos x="70" y="36"/>
                  </a:cxn>
                  <a:cxn ang="0">
                    <a:pos x="69" y="51"/>
                  </a:cxn>
                  <a:cxn ang="0">
                    <a:pos x="74" y="49"/>
                  </a:cxn>
                  <a:cxn ang="0">
                    <a:pos x="70" y="56"/>
                  </a:cxn>
                  <a:cxn ang="0">
                    <a:pos x="73" y="63"/>
                  </a:cxn>
                  <a:cxn ang="0">
                    <a:pos x="79" y="60"/>
                  </a:cxn>
                  <a:cxn ang="0">
                    <a:pos x="82" y="70"/>
                  </a:cxn>
                  <a:cxn ang="0">
                    <a:pos x="75" y="80"/>
                  </a:cxn>
                  <a:cxn ang="0">
                    <a:pos x="71" y="75"/>
                  </a:cxn>
                  <a:cxn ang="0">
                    <a:pos x="67" y="74"/>
                  </a:cxn>
                  <a:cxn ang="0">
                    <a:pos x="63" y="62"/>
                  </a:cxn>
                  <a:cxn ang="0">
                    <a:pos x="50" y="74"/>
                  </a:cxn>
                  <a:cxn ang="0">
                    <a:pos x="47" y="74"/>
                  </a:cxn>
                  <a:cxn ang="0">
                    <a:pos x="52" y="67"/>
                  </a:cxn>
                  <a:cxn ang="0">
                    <a:pos x="40" y="65"/>
                  </a:cxn>
                  <a:cxn ang="0">
                    <a:pos x="31" y="67"/>
                  </a:cxn>
                  <a:cxn ang="0">
                    <a:pos x="18" y="64"/>
                  </a:cxn>
                  <a:cxn ang="0">
                    <a:pos x="4" y="67"/>
                  </a:cxn>
                </a:cxnLst>
                <a:rect l="0" t="0" r="r" b="b"/>
                <a:pathLst>
                  <a:path w="82" h="80">
                    <a:moveTo>
                      <a:pt x="4" y="67"/>
                    </a:moveTo>
                    <a:cubicBezTo>
                      <a:pt x="2" y="67"/>
                      <a:pt x="0" y="64"/>
                      <a:pt x="0" y="62"/>
                    </a:cubicBezTo>
                    <a:cubicBezTo>
                      <a:pt x="0" y="61"/>
                      <a:pt x="8" y="55"/>
                      <a:pt x="8" y="54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6" y="51"/>
                      <a:pt x="5" y="51"/>
                      <a:pt x="4" y="49"/>
                    </a:cubicBezTo>
                    <a:cubicBezTo>
                      <a:pt x="17" y="43"/>
                      <a:pt x="21" y="23"/>
                      <a:pt x="28" y="13"/>
                    </a:cubicBezTo>
                    <a:cubicBezTo>
                      <a:pt x="32" y="7"/>
                      <a:pt x="34" y="0"/>
                      <a:pt x="41" y="0"/>
                    </a:cubicBezTo>
                    <a:cubicBezTo>
                      <a:pt x="43" y="0"/>
                      <a:pt x="44" y="3"/>
                      <a:pt x="44" y="4"/>
                    </a:cubicBezTo>
                    <a:cubicBezTo>
                      <a:pt x="44" y="14"/>
                      <a:pt x="35" y="19"/>
                      <a:pt x="32" y="27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6" y="30"/>
                      <a:pt x="36" y="27"/>
                      <a:pt x="39" y="27"/>
                    </a:cubicBezTo>
                    <a:cubicBezTo>
                      <a:pt x="42" y="27"/>
                      <a:pt x="44" y="28"/>
                      <a:pt x="46" y="29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8"/>
                      <a:pt x="52" y="38"/>
                    </a:cubicBezTo>
                    <a:cubicBezTo>
                      <a:pt x="57" y="36"/>
                      <a:pt x="57" y="36"/>
                      <a:pt x="57" y="36"/>
                    </a:cubicBezTo>
                    <a:cubicBezTo>
                      <a:pt x="62" y="37"/>
                      <a:pt x="68" y="37"/>
                      <a:pt x="70" y="36"/>
                    </a:cubicBezTo>
                    <a:cubicBezTo>
                      <a:pt x="70" y="40"/>
                      <a:pt x="69" y="44"/>
                      <a:pt x="69" y="51"/>
                    </a:cubicBezTo>
                    <a:cubicBezTo>
                      <a:pt x="70" y="50"/>
                      <a:pt x="73" y="49"/>
                      <a:pt x="74" y="49"/>
                    </a:cubicBezTo>
                    <a:cubicBezTo>
                      <a:pt x="74" y="53"/>
                      <a:pt x="70" y="54"/>
                      <a:pt x="70" y="56"/>
                    </a:cubicBezTo>
                    <a:cubicBezTo>
                      <a:pt x="70" y="58"/>
                      <a:pt x="73" y="60"/>
                      <a:pt x="73" y="63"/>
                    </a:cubicBezTo>
                    <a:cubicBezTo>
                      <a:pt x="77" y="63"/>
                      <a:pt x="76" y="62"/>
                      <a:pt x="79" y="60"/>
                    </a:cubicBezTo>
                    <a:cubicBezTo>
                      <a:pt x="79" y="66"/>
                      <a:pt x="82" y="65"/>
                      <a:pt x="82" y="70"/>
                    </a:cubicBezTo>
                    <a:cubicBezTo>
                      <a:pt x="82" y="75"/>
                      <a:pt x="79" y="80"/>
                      <a:pt x="75" y="80"/>
                    </a:cubicBezTo>
                    <a:cubicBezTo>
                      <a:pt x="72" y="80"/>
                      <a:pt x="71" y="77"/>
                      <a:pt x="71" y="75"/>
                    </a:cubicBezTo>
                    <a:cubicBezTo>
                      <a:pt x="69" y="75"/>
                      <a:pt x="69" y="74"/>
                      <a:pt x="67" y="74"/>
                    </a:cubicBezTo>
                    <a:cubicBezTo>
                      <a:pt x="64" y="74"/>
                      <a:pt x="66" y="66"/>
                      <a:pt x="63" y="62"/>
                    </a:cubicBezTo>
                    <a:cubicBezTo>
                      <a:pt x="59" y="67"/>
                      <a:pt x="55" y="74"/>
                      <a:pt x="50" y="74"/>
                    </a:cubicBezTo>
                    <a:cubicBezTo>
                      <a:pt x="49" y="74"/>
                      <a:pt x="47" y="75"/>
                      <a:pt x="47" y="74"/>
                    </a:cubicBezTo>
                    <a:cubicBezTo>
                      <a:pt x="47" y="70"/>
                      <a:pt x="51" y="70"/>
                      <a:pt x="52" y="67"/>
                    </a:cubicBezTo>
                    <a:cubicBezTo>
                      <a:pt x="48" y="67"/>
                      <a:pt x="42" y="70"/>
                      <a:pt x="40" y="65"/>
                    </a:cubicBezTo>
                    <a:cubicBezTo>
                      <a:pt x="37" y="66"/>
                      <a:pt x="34" y="67"/>
                      <a:pt x="31" y="67"/>
                    </a:cubicBezTo>
                    <a:cubicBezTo>
                      <a:pt x="25" y="67"/>
                      <a:pt x="23" y="64"/>
                      <a:pt x="18" y="64"/>
                    </a:cubicBezTo>
                    <a:cubicBezTo>
                      <a:pt x="11" y="64"/>
                      <a:pt x="9" y="67"/>
                      <a:pt x="4" y="6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36" name="Freeform 92"/>
              <p:cNvSpPr/>
              <p:nvPr/>
            </p:nvSpPr>
            <p:spPr bwMode="auto">
              <a:xfrm>
                <a:off x="2427288" y="2314575"/>
                <a:ext cx="671513" cy="450850"/>
              </a:xfrm>
              <a:custGeom>
                <a:avLst/>
                <a:gdLst/>
                <a:ahLst/>
                <a:cxnLst>
                  <a:cxn ang="0">
                    <a:pos x="250" y="98"/>
                  </a:cxn>
                  <a:cxn ang="0">
                    <a:pos x="246" y="141"/>
                  </a:cxn>
                  <a:cxn ang="0">
                    <a:pos x="251" y="160"/>
                  </a:cxn>
                  <a:cxn ang="0">
                    <a:pos x="281" y="192"/>
                  </a:cxn>
                  <a:cxn ang="0">
                    <a:pos x="312" y="191"/>
                  </a:cxn>
                  <a:cxn ang="0">
                    <a:pos x="327" y="187"/>
                  </a:cxn>
                  <a:cxn ang="0">
                    <a:pos x="363" y="152"/>
                  </a:cxn>
                  <a:cxn ang="0">
                    <a:pos x="382" y="154"/>
                  </a:cxn>
                  <a:cxn ang="0">
                    <a:pos x="374" y="180"/>
                  </a:cxn>
                  <a:cxn ang="0">
                    <a:pos x="369" y="192"/>
                  </a:cxn>
                  <a:cxn ang="0">
                    <a:pos x="365" y="213"/>
                  </a:cxn>
                  <a:cxn ang="0">
                    <a:pos x="357" y="224"/>
                  </a:cxn>
                  <a:cxn ang="0">
                    <a:pos x="405" y="226"/>
                  </a:cxn>
                  <a:cxn ang="0">
                    <a:pos x="426" y="242"/>
                  </a:cxn>
                  <a:cxn ang="0">
                    <a:pos x="423" y="289"/>
                  </a:cxn>
                  <a:cxn ang="0">
                    <a:pos x="451" y="316"/>
                  </a:cxn>
                  <a:cxn ang="0">
                    <a:pos x="504" y="322"/>
                  </a:cxn>
                  <a:cxn ang="0">
                    <a:pos x="488" y="329"/>
                  </a:cxn>
                  <a:cxn ang="0">
                    <a:pos x="480" y="316"/>
                  </a:cxn>
                  <a:cxn ang="0">
                    <a:pos x="468" y="332"/>
                  </a:cxn>
                  <a:cxn ang="0">
                    <a:pos x="446" y="326"/>
                  </a:cxn>
                  <a:cxn ang="0">
                    <a:pos x="431" y="323"/>
                  </a:cxn>
                  <a:cxn ang="0">
                    <a:pos x="406" y="302"/>
                  </a:cxn>
                  <a:cxn ang="0">
                    <a:pos x="402" y="306"/>
                  </a:cxn>
                  <a:cxn ang="0">
                    <a:pos x="391" y="281"/>
                  </a:cxn>
                  <a:cxn ang="0">
                    <a:pos x="372" y="260"/>
                  </a:cxn>
                  <a:cxn ang="0">
                    <a:pos x="345" y="255"/>
                  </a:cxn>
                  <a:cxn ang="0">
                    <a:pos x="294" y="226"/>
                  </a:cxn>
                  <a:cxn ang="0">
                    <a:pos x="282" y="222"/>
                  </a:cxn>
                  <a:cxn ang="0">
                    <a:pos x="256" y="227"/>
                  </a:cxn>
                  <a:cxn ang="0">
                    <a:pos x="221" y="214"/>
                  </a:cxn>
                  <a:cxn ang="0">
                    <a:pos x="195" y="203"/>
                  </a:cxn>
                  <a:cxn ang="0">
                    <a:pos x="175" y="195"/>
                  </a:cxn>
                  <a:cxn ang="0">
                    <a:pos x="148" y="172"/>
                  </a:cxn>
                  <a:cxn ang="0">
                    <a:pos x="148" y="150"/>
                  </a:cxn>
                  <a:cxn ang="0">
                    <a:pos x="102" y="101"/>
                  </a:cxn>
                  <a:cxn ang="0">
                    <a:pos x="82" y="68"/>
                  </a:cxn>
                  <a:cxn ang="0">
                    <a:pos x="62" y="53"/>
                  </a:cxn>
                  <a:cxn ang="0">
                    <a:pos x="49" y="22"/>
                  </a:cxn>
                  <a:cxn ang="0">
                    <a:pos x="28" y="19"/>
                  </a:cxn>
                  <a:cxn ang="0">
                    <a:pos x="49" y="53"/>
                  </a:cxn>
                  <a:cxn ang="0">
                    <a:pos x="73" y="95"/>
                  </a:cxn>
                  <a:cxn ang="0">
                    <a:pos x="96" y="130"/>
                  </a:cxn>
                  <a:cxn ang="0">
                    <a:pos x="86" y="127"/>
                  </a:cxn>
                  <a:cxn ang="0">
                    <a:pos x="65" y="109"/>
                  </a:cxn>
                  <a:cxn ang="0">
                    <a:pos x="52" y="84"/>
                  </a:cxn>
                  <a:cxn ang="0">
                    <a:pos x="40" y="69"/>
                  </a:cxn>
                  <a:cxn ang="0">
                    <a:pos x="11" y="24"/>
                  </a:cxn>
                  <a:cxn ang="0">
                    <a:pos x="0" y="0"/>
                  </a:cxn>
                  <a:cxn ang="0">
                    <a:pos x="76" y="16"/>
                  </a:cxn>
                  <a:cxn ang="0">
                    <a:pos x="113" y="10"/>
                  </a:cxn>
                  <a:cxn ang="0">
                    <a:pos x="152" y="29"/>
                  </a:cxn>
                  <a:cxn ang="0">
                    <a:pos x="188" y="38"/>
                  </a:cxn>
                  <a:cxn ang="0">
                    <a:pos x="249" y="90"/>
                  </a:cxn>
                  <a:cxn ang="0">
                    <a:pos x="247" y="86"/>
                  </a:cxn>
                </a:cxnLst>
                <a:rect l="0" t="0" r="r" b="b"/>
                <a:pathLst>
                  <a:path w="504" h="338">
                    <a:moveTo>
                      <a:pt x="248" y="91"/>
                    </a:moveTo>
                    <a:cubicBezTo>
                      <a:pt x="249" y="94"/>
                      <a:pt x="250" y="96"/>
                      <a:pt x="250" y="98"/>
                    </a:cubicBezTo>
                    <a:cubicBezTo>
                      <a:pt x="250" y="106"/>
                      <a:pt x="247" y="109"/>
                      <a:pt x="246" y="116"/>
                    </a:cubicBezTo>
                    <a:cubicBezTo>
                      <a:pt x="246" y="141"/>
                      <a:pt x="246" y="141"/>
                      <a:pt x="246" y="141"/>
                    </a:cubicBezTo>
                    <a:cubicBezTo>
                      <a:pt x="245" y="144"/>
                      <a:pt x="248" y="148"/>
                      <a:pt x="249" y="150"/>
                    </a:cubicBezTo>
                    <a:cubicBezTo>
                      <a:pt x="251" y="154"/>
                      <a:pt x="249" y="156"/>
                      <a:pt x="251" y="160"/>
                    </a:cubicBezTo>
                    <a:cubicBezTo>
                      <a:pt x="252" y="164"/>
                      <a:pt x="258" y="170"/>
                      <a:pt x="261" y="173"/>
                    </a:cubicBezTo>
                    <a:cubicBezTo>
                      <a:pt x="269" y="181"/>
                      <a:pt x="269" y="188"/>
                      <a:pt x="281" y="192"/>
                    </a:cubicBezTo>
                    <a:cubicBezTo>
                      <a:pt x="285" y="193"/>
                      <a:pt x="285" y="197"/>
                      <a:pt x="288" y="197"/>
                    </a:cubicBezTo>
                    <a:cubicBezTo>
                      <a:pt x="297" y="197"/>
                      <a:pt x="304" y="191"/>
                      <a:pt x="312" y="191"/>
                    </a:cubicBezTo>
                    <a:cubicBezTo>
                      <a:pt x="317" y="191"/>
                      <a:pt x="319" y="194"/>
                      <a:pt x="321" y="194"/>
                    </a:cubicBezTo>
                    <a:cubicBezTo>
                      <a:pt x="324" y="194"/>
                      <a:pt x="327" y="188"/>
                      <a:pt x="327" y="187"/>
                    </a:cubicBezTo>
                    <a:cubicBezTo>
                      <a:pt x="329" y="181"/>
                      <a:pt x="336" y="176"/>
                      <a:pt x="336" y="169"/>
                    </a:cubicBezTo>
                    <a:cubicBezTo>
                      <a:pt x="336" y="156"/>
                      <a:pt x="351" y="152"/>
                      <a:pt x="363" y="152"/>
                    </a:cubicBezTo>
                    <a:cubicBezTo>
                      <a:pt x="367" y="152"/>
                      <a:pt x="370" y="152"/>
                      <a:pt x="372" y="153"/>
                    </a:cubicBezTo>
                    <a:cubicBezTo>
                      <a:pt x="373" y="154"/>
                      <a:pt x="379" y="154"/>
                      <a:pt x="382" y="154"/>
                    </a:cubicBezTo>
                    <a:cubicBezTo>
                      <a:pt x="382" y="155"/>
                      <a:pt x="382" y="157"/>
                      <a:pt x="382" y="158"/>
                    </a:cubicBezTo>
                    <a:cubicBezTo>
                      <a:pt x="382" y="164"/>
                      <a:pt x="374" y="172"/>
                      <a:pt x="374" y="180"/>
                    </a:cubicBezTo>
                    <a:cubicBezTo>
                      <a:pt x="374" y="188"/>
                      <a:pt x="372" y="191"/>
                      <a:pt x="369" y="195"/>
                    </a:cubicBezTo>
                    <a:cubicBezTo>
                      <a:pt x="369" y="194"/>
                      <a:pt x="369" y="193"/>
                      <a:pt x="369" y="192"/>
                    </a:cubicBezTo>
                    <a:cubicBezTo>
                      <a:pt x="368" y="192"/>
                      <a:pt x="367" y="192"/>
                      <a:pt x="365" y="192"/>
                    </a:cubicBezTo>
                    <a:cubicBezTo>
                      <a:pt x="365" y="197"/>
                      <a:pt x="365" y="207"/>
                      <a:pt x="365" y="213"/>
                    </a:cubicBezTo>
                    <a:cubicBezTo>
                      <a:pt x="365" y="217"/>
                      <a:pt x="360" y="219"/>
                      <a:pt x="357" y="222"/>
                    </a:cubicBezTo>
                    <a:cubicBezTo>
                      <a:pt x="357" y="223"/>
                      <a:pt x="357" y="223"/>
                      <a:pt x="357" y="224"/>
                    </a:cubicBezTo>
                    <a:cubicBezTo>
                      <a:pt x="357" y="227"/>
                      <a:pt x="360" y="229"/>
                      <a:pt x="363" y="229"/>
                    </a:cubicBezTo>
                    <a:cubicBezTo>
                      <a:pt x="377" y="229"/>
                      <a:pt x="389" y="226"/>
                      <a:pt x="405" y="226"/>
                    </a:cubicBezTo>
                    <a:cubicBezTo>
                      <a:pt x="415" y="226"/>
                      <a:pt x="418" y="234"/>
                      <a:pt x="426" y="236"/>
                    </a:cubicBezTo>
                    <a:cubicBezTo>
                      <a:pt x="426" y="238"/>
                      <a:pt x="426" y="240"/>
                      <a:pt x="426" y="242"/>
                    </a:cubicBezTo>
                    <a:cubicBezTo>
                      <a:pt x="426" y="246"/>
                      <a:pt x="425" y="257"/>
                      <a:pt x="423" y="262"/>
                    </a:cubicBezTo>
                    <a:cubicBezTo>
                      <a:pt x="423" y="272"/>
                      <a:pt x="423" y="281"/>
                      <a:pt x="423" y="289"/>
                    </a:cubicBezTo>
                    <a:cubicBezTo>
                      <a:pt x="423" y="298"/>
                      <a:pt x="432" y="302"/>
                      <a:pt x="439" y="306"/>
                    </a:cubicBezTo>
                    <a:cubicBezTo>
                      <a:pt x="444" y="308"/>
                      <a:pt x="444" y="316"/>
                      <a:pt x="451" y="316"/>
                    </a:cubicBezTo>
                    <a:cubicBezTo>
                      <a:pt x="463" y="316"/>
                      <a:pt x="469" y="307"/>
                      <a:pt x="479" y="307"/>
                    </a:cubicBezTo>
                    <a:cubicBezTo>
                      <a:pt x="491" y="307"/>
                      <a:pt x="497" y="316"/>
                      <a:pt x="504" y="322"/>
                    </a:cubicBezTo>
                    <a:cubicBezTo>
                      <a:pt x="503" y="323"/>
                      <a:pt x="494" y="333"/>
                      <a:pt x="493" y="332"/>
                    </a:cubicBezTo>
                    <a:cubicBezTo>
                      <a:pt x="492" y="331"/>
                      <a:pt x="488" y="330"/>
                      <a:pt x="488" y="329"/>
                    </a:cubicBezTo>
                    <a:cubicBezTo>
                      <a:pt x="488" y="327"/>
                      <a:pt x="490" y="326"/>
                      <a:pt x="491" y="324"/>
                    </a:cubicBezTo>
                    <a:cubicBezTo>
                      <a:pt x="486" y="322"/>
                      <a:pt x="484" y="316"/>
                      <a:pt x="480" y="316"/>
                    </a:cubicBezTo>
                    <a:cubicBezTo>
                      <a:pt x="476" y="316"/>
                      <a:pt x="464" y="325"/>
                      <a:pt x="464" y="328"/>
                    </a:cubicBezTo>
                    <a:cubicBezTo>
                      <a:pt x="464" y="330"/>
                      <a:pt x="467" y="331"/>
                      <a:pt x="468" y="332"/>
                    </a:cubicBezTo>
                    <a:cubicBezTo>
                      <a:pt x="467" y="336"/>
                      <a:pt x="465" y="338"/>
                      <a:pt x="461" y="338"/>
                    </a:cubicBezTo>
                    <a:cubicBezTo>
                      <a:pt x="454" y="338"/>
                      <a:pt x="450" y="330"/>
                      <a:pt x="446" y="326"/>
                    </a:cubicBezTo>
                    <a:cubicBezTo>
                      <a:pt x="443" y="323"/>
                      <a:pt x="436" y="326"/>
                      <a:pt x="433" y="326"/>
                    </a:cubicBezTo>
                    <a:cubicBezTo>
                      <a:pt x="432" y="326"/>
                      <a:pt x="431" y="324"/>
                      <a:pt x="431" y="323"/>
                    </a:cubicBezTo>
                    <a:cubicBezTo>
                      <a:pt x="424" y="322"/>
                      <a:pt x="424" y="318"/>
                      <a:pt x="423" y="314"/>
                    </a:cubicBezTo>
                    <a:cubicBezTo>
                      <a:pt x="421" y="311"/>
                      <a:pt x="406" y="302"/>
                      <a:pt x="406" y="302"/>
                    </a:cubicBezTo>
                    <a:cubicBezTo>
                      <a:pt x="405" y="304"/>
                      <a:pt x="405" y="305"/>
                      <a:pt x="406" y="306"/>
                    </a:cubicBezTo>
                    <a:cubicBezTo>
                      <a:pt x="402" y="306"/>
                      <a:pt x="402" y="306"/>
                      <a:pt x="402" y="306"/>
                    </a:cubicBezTo>
                    <a:cubicBezTo>
                      <a:pt x="395" y="302"/>
                      <a:pt x="399" y="296"/>
                      <a:pt x="397" y="289"/>
                    </a:cubicBezTo>
                    <a:cubicBezTo>
                      <a:pt x="396" y="285"/>
                      <a:pt x="394" y="284"/>
                      <a:pt x="391" y="281"/>
                    </a:cubicBezTo>
                    <a:cubicBezTo>
                      <a:pt x="384" y="274"/>
                      <a:pt x="377" y="270"/>
                      <a:pt x="374" y="260"/>
                    </a:cubicBezTo>
                    <a:cubicBezTo>
                      <a:pt x="373" y="260"/>
                      <a:pt x="372" y="260"/>
                      <a:pt x="372" y="260"/>
                    </a:cubicBezTo>
                    <a:cubicBezTo>
                      <a:pt x="368" y="260"/>
                      <a:pt x="366" y="262"/>
                      <a:pt x="363" y="262"/>
                    </a:cubicBezTo>
                    <a:cubicBezTo>
                      <a:pt x="355" y="262"/>
                      <a:pt x="350" y="257"/>
                      <a:pt x="345" y="255"/>
                    </a:cubicBezTo>
                    <a:cubicBezTo>
                      <a:pt x="336" y="251"/>
                      <a:pt x="330" y="253"/>
                      <a:pt x="321" y="248"/>
                    </a:cubicBezTo>
                    <a:cubicBezTo>
                      <a:pt x="308" y="242"/>
                      <a:pt x="306" y="232"/>
                      <a:pt x="294" y="226"/>
                    </a:cubicBezTo>
                    <a:cubicBezTo>
                      <a:pt x="291" y="226"/>
                      <a:pt x="291" y="226"/>
                      <a:pt x="291" y="226"/>
                    </a:cubicBezTo>
                    <a:cubicBezTo>
                      <a:pt x="288" y="224"/>
                      <a:pt x="285" y="222"/>
                      <a:pt x="282" y="222"/>
                    </a:cubicBezTo>
                    <a:cubicBezTo>
                      <a:pt x="274" y="222"/>
                      <a:pt x="272" y="231"/>
                      <a:pt x="265" y="231"/>
                    </a:cubicBezTo>
                    <a:cubicBezTo>
                      <a:pt x="261" y="231"/>
                      <a:pt x="258" y="228"/>
                      <a:pt x="256" y="227"/>
                    </a:cubicBezTo>
                    <a:cubicBezTo>
                      <a:pt x="252" y="225"/>
                      <a:pt x="249" y="226"/>
                      <a:pt x="246" y="226"/>
                    </a:cubicBezTo>
                    <a:cubicBezTo>
                      <a:pt x="241" y="226"/>
                      <a:pt x="226" y="216"/>
                      <a:pt x="221" y="214"/>
                    </a:cubicBezTo>
                    <a:cubicBezTo>
                      <a:pt x="216" y="211"/>
                      <a:pt x="213" y="214"/>
                      <a:pt x="208" y="213"/>
                    </a:cubicBezTo>
                    <a:cubicBezTo>
                      <a:pt x="202" y="211"/>
                      <a:pt x="201" y="206"/>
                      <a:pt x="195" y="203"/>
                    </a:cubicBezTo>
                    <a:cubicBezTo>
                      <a:pt x="189" y="200"/>
                      <a:pt x="186" y="201"/>
                      <a:pt x="180" y="198"/>
                    </a:cubicBezTo>
                    <a:cubicBezTo>
                      <a:pt x="177" y="197"/>
                      <a:pt x="177" y="196"/>
                      <a:pt x="175" y="195"/>
                    </a:cubicBezTo>
                    <a:cubicBezTo>
                      <a:pt x="170" y="190"/>
                      <a:pt x="156" y="187"/>
                      <a:pt x="155" y="181"/>
                    </a:cubicBezTo>
                    <a:cubicBezTo>
                      <a:pt x="151" y="181"/>
                      <a:pt x="148" y="176"/>
                      <a:pt x="148" y="172"/>
                    </a:cubicBezTo>
                    <a:cubicBezTo>
                      <a:pt x="148" y="167"/>
                      <a:pt x="153" y="165"/>
                      <a:pt x="153" y="160"/>
                    </a:cubicBezTo>
                    <a:cubicBezTo>
                      <a:pt x="153" y="154"/>
                      <a:pt x="149" y="153"/>
                      <a:pt x="148" y="150"/>
                    </a:cubicBezTo>
                    <a:cubicBezTo>
                      <a:pt x="143" y="134"/>
                      <a:pt x="128" y="121"/>
                      <a:pt x="118" y="111"/>
                    </a:cubicBezTo>
                    <a:cubicBezTo>
                      <a:pt x="114" y="107"/>
                      <a:pt x="107" y="105"/>
                      <a:pt x="102" y="101"/>
                    </a:cubicBezTo>
                    <a:cubicBezTo>
                      <a:pt x="99" y="97"/>
                      <a:pt x="102" y="93"/>
                      <a:pt x="100" y="88"/>
                    </a:cubicBezTo>
                    <a:cubicBezTo>
                      <a:pt x="96" y="80"/>
                      <a:pt x="82" y="79"/>
                      <a:pt x="82" y="68"/>
                    </a:cubicBezTo>
                    <a:cubicBezTo>
                      <a:pt x="78" y="68"/>
                      <a:pt x="79" y="67"/>
                      <a:pt x="77" y="68"/>
                    </a:cubicBezTo>
                    <a:cubicBezTo>
                      <a:pt x="72" y="63"/>
                      <a:pt x="67" y="58"/>
                      <a:pt x="62" y="53"/>
                    </a:cubicBezTo>
                    <a:cubicBezTo>
                      <a:pt x="58" y="49"/>
                      <a:pt x="60" y="42"/>
                      <a:pt x="56" y="38"/>
                    </a:cubicBezTo>
                    <a:cubicBezTo>
                      <a:pt x="52" y="34"/>
                      <a:pt x="53" y="24"/>
                      <a:pt x="49" y="22"/>
                    </a:cubicBezTo>
                    <a:cubicBezTo>
                      <a:pt x="42" y="19"/>
                      <a:pt x="35" y="19"/>
                      <a:pt x="29" y="13"/>
                    </a:cubicBezTo>
                    <a:cubicBezTo>
                      <a:pt x="27" y="15"/>
                      <a:pt x="28" y="18"/>
                      <a:pt x="28" y="19"/>
                    </a:cubicBezTo>
                    <a:cubicBezTo>
                      <a:pt x="28" y="28"/>
                      <a:pt x="32" y="34"/>
                      <a:pt x="36" y="41"/>
                    </a:cubicBezTo>
                    <a:cubicBezTo>
                      <a:pt x="39" y="48"/>
                      <a:pt x="45" y="48"/>
                      <a:pt x="49" y="53"/>
                    </a:cubicBezTo>
                    <a:cubicBezTo>
                      <a:pt x="55" y="59"/>
                      <a:pt x="56" y="63"/>
                      <a:pt x="58" y="71"/>
                    </a:cubicBezTo>
                    <a:cubicBezTo>
                      <a:pt x="61" y="81"/>
                      <a:pt x="70" y="86"/>
                      <a:pt x="73" y="95"/>
                    </a:cubicBezTo>
                    <a:cubicBezTo>
                      <a:pt x="77" y="106"/>
                      <a:pt x="80" y="117"/>
                      <a:pt x="87" y="122"/>
                    </a:cubicBezTo>
                    <a:cubicBezTo>
                      <a:pt x="91" y="119"/>
                      <a:pt x="96" y="126"/>
                      <a:pt x="96" y="130"/>
                    </a:cubicBezTo>
                    <a:cubicBezTo>
                      <a:pt x="96" y="132"/>
                      <a:pt x="95" y="136"/>
                      <a:pt x="93" y="136"/>
                    </a:cubicBezTo>
                    <a:cubicBezTo>
                      <a:pt x="92" y="136"/>
                      <a:pt x="86" y="129"/>
                      <a:pt x="86" y="127"/>
                    </a:cubicBezTo>
                    <a:cubicBezTo>
                      <a:pt x="78" y="127"/>
                      <a:pt x="74" y="117"/>
                      <a:pt x="69" y="113"/>
                    </a:cubicBezTo>
                    <a:cubicBezTo>
                      <a:pt x="66" y="112"/>
                      <a:pt x="66" y="112"/>
                      <a:pt x="65" y="109"/>
                    </a:cubicBezTo>
                    <a:cubicBezTo>
                      <a:pt x="65" y="98"/>
                      <a:pt x="65" y="98"/>
                      <a:pt x="65" y="98"/>
                    </a:cubicBezTo>
                    <a:cubicBezTo>
                      <a:pt x="60" y="93"/>
                      <a:pt x="56" y="88"/>
                      <a:pt x="52" y="84"/>
                    </a:cubicBezTo>
                    <a:cubicBezTo>
                      <a:pt x="46" y="78"/>
                      <a:pt x="36" y="79"/>
                      <a:pt x="31" y="72"/>
                    </a:cubicBezTo>
                    <a:cubicBezTo>
                      <a:pt x="34" y="72"/>
                      <a:pt x="44" y="74"/>
                      <a:pt x="40" y="69"/>
                    </a:cubicBezTo>
                    <a:cubicBezTo>
                      <a:pt x="34" y="59"/>
                      <a:pt x="26" y="50"/>
                      <a:pt x="19" y="45"/>
                    </a:cubicBezTo>
                    <a:cubicBezTo>
                      <a:pt x="14" y="41"/>
                      <a:pt x="14" y="29"/>
                      <a:pt x="11" y="24"/>
                    </a:cubicBezTo>
                    <a:cubicBezTo>
                      <a:pt x="7" y="16"/>
                      <a:pt x="3" y="13"/>
                      <a:pt x="0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113" y="16"/>
                      <a:pt x="113" y="16"/>
                      <a:pt x="113" y="16"/>
                    </a:cubicBezTo>
                    <a:cubicBezTo>
                      <a:pt x="113" y="10"/>
                      <a:pt x="113" y="10"/>
                      <a:pt x="113" y="10"/>
                    </a:cubicBezTo>
                    <a:cubicBezTo>
                      <a:pt x="121" y="10"/>
                      <a:pt x="121" y="10"/>
                      <a:pt x="121" y="10"/>
                    </a:cubicBezTo>
                    <a:cubicBezTo>
                      <a:pt x="136" y="14"/>
                      <a:pt x="145" y="16"/>
                      <a:pt x="152" y="29"/>
                    </a:cubicBezTo>
                    <a:cubicBezTo>
                      <a:pt x="156" y="35"/>
                      <a:pt x="163" y="50"/>
                      <a:pt x="172" y="50"/>
                    </a:cubicBezTo>
                    <a:cubicBezTo>
                      <a:pt x="181" y="50"/>
                      <a:pt x="178" y="38"/>
                      <a:pt x="188" y="38"/>
                    </a:cubicBezTo>
                    <a:cubicBezTo>
                      <a:pt x="214" y="38"/>
                      <a:pt x="213" y="70"/>
                      <a:pt x="227" y="84"/>
                    </a:cubicBezTo>
                    <a:cubicBezTo>
                      <a:pt x="231" y="87"/>
                      <a:pt x="242" y="90"/>
                      <a:pt x="249" y="90"/>
                    </a:cubicBezTo>
                    <a:cubicBezTo>
                      <a:pt x="249" y="89"/>
                      <a:pt x="247" y="87"/>
                      <a:pt x="247" y="86"/>
                    </a:cubicBezTo>
                    <a:cubicBezTo>
                      <a:pt x="247" y="86"/>
                      <a:pt x="247" y="86"/>
                      <a:pt x="247" y="86"/>
                    </a:cubicBezTo>
                    <a:lnTo>
                      <a:pt x="248" y="9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37" name="Freeform 93"/>
              <p:cNvSpPr/>
              <p:nvPr/>
            </p:nvSpPr>
            <p:spPr bwMode="auto">
              <a:xfrm>
                <a:off x="3016250" y="1895475"/>
                <a:ext cx="20638" cy="95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5" y="7"/>
                  </a:cxn>
                  <a:cxn ang="0">
                    <a:pos x="12" y="7"/>
                  </a:cxn>
                  <a:cxn ang="0">
                    <a:pos x="0" y="3"/>
                  </a:cxn>
                  <a:cxn ang="0">
                    <a:pos x="0" y="0"/>
                  </a:cxn>
                </a:cxnLst>
                <a:rect l="0" t="0" r="r" b="b"/>
                <a:pathLst>
                  <a:path w="15" h="8">
                    <a:moveTo>
                      <a:pt x="0" y="0"/>
                    </a:moveTo>
                    <a:cubicBezTo>
                      <a:pt x="7" y="0"/>
                      <a:pt x="15" y="1"/>
                      <a:pt x="15" y="7"/>
                    </a:cubicBezTo>
                    <a:cubicBezTo>
                      <a:pt x="15" y="8"/>
                      <a:pt x="13" y="7"/>
                      <a:pt x="12" y="7"/>
                    </a:cubicBezTo>
                    <a:cubicBezTo>
                      <a:pt x="8" y="7"/>
                      <a:pt x="2" y="5"/>
                      <a:pt x="0" y="3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38" name="Freeform 94"/>
              <p:cNvSpPr/>
              <p:nvPr/>
            </p:nvSpPr>
            <p:spPr bwMode="auto">
              <a:xfrm>
                <a:off x="2239963" y="1951038"/>
                <a:ext cx="79375" cy="50800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6" y="0"/>
                  </a:cxn>
                  <a:cxn ang="0">
                    <a:pos x="18" y="6"/>
                  </a:cxn>
                  <a:cxn ang="0">
                    <a:pos x="59" y="34"/>
                  </a:cxn>
                  <a:cxn ang="0">
                    <a:pos x="59" y="38"/>
                  </a:cxn>
                  <a:cxn ang="0">
                    <a:pos x="55" y="38"/>
                  </a:cxn>
                  <a:cxn ang="0">
                    <a:pos x="22" y="22"/>
                  </a:cxn>
                  <a:cxn ang="0">
                    <a:pos x="27" y="17"/>
                  </a:cxn>
                  <a:cxn ang="0">
                    <a:pos x="4" y="8"/>
                  </a:cxn>
                  <a:cxn ang="0">
                    <a:pos x="8" y="4"/>
                  </a:cxn>
                  <a:cxn ang="0">
                    <a:pos x="2" y="2"/>
                  </a:cxn>
                  <a:cxn ang="0">
                    <a:pos x="0" y="2"/>
                  </a:cxn>
                </a:cxnLst>
                <a:rect l="0" t="0" r="r" b="b"/>
                <a:pathLst>
                  <a:path w="59" h="38">
                    <a:moveTo>
                      <a:pt x="0" y="2"/>
                    </a:moveTo>
                    <a:cubicBezTo>
                      <a:pt x="2" y="1"/>
                      <a:pt x="4" y="0"/>
                      <a:pt x="6" y="0"/>
                    </a:cubicBezTo>
                    <a:cubicBezTo>
                      <a:pt x="11" y="0"/>
                      <a:pt x="15" y="5"/>
                      <a:pt x="18" y="6"/>
                    </a:cubicBezTo>
                    <a:cubicBezTo>
                      <a:pt x="37" y="12"/>
                      <a:pt x="48" y="23"/>
                      <a:pt x="59" y="34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58" y="38"/>
                      <a:pt x="56" y="38"/>
                      <a:pt x="55" y="38"/>
                    </a:cubicBezTo>
                    <a:cubicBezTo>
                      <a:pt x="45" y="38"/>
                      <a:pt x="29" y="26"/>
                      <a:pt x="22" y="22"/>
                    </a:cubicBezTo>
                    <a:cubicBezTo>
                      <a:pt x="23" y="19"/>
                      <a:pt x="25" y="19"/>
                      <a:pt x="27" y="17"/>
                    </a:cubicBezTo>
                    <a:cubicBezTo>
                      <a:pt x="18" y="17"/>
                      <a:pt x="6" y="13"/>
                      <a:pt x="4" y="8"/>
                    </a:cubicBezTo>
                    <a:cubicBezTo>
                      <a:pt x="6" y="7"/>
                      <a:pt x="8" y="5"/>
                      <a:pt x="8" y="4"/>
                    </a:cubicBezTo>
                    <a:cubicBezTo>
                      <a:pt x="6" y="3"/>
                      <a:pt x="2" y="2"/>
                      <a:pt x="2" y="2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39" name="Freeform 95"/>
              <p:cNvSpPr/>
              <p:nvPr/>
            </p:nvSpPr>
            <p:spPr bwMode="auto">
              <a:xfrm>
                <a:off x="2162175" y="1876425"/>
                <a:ext cx="28575" cy="39688"/>
              </a:xfrm>
              <a:custGeom>
                <a:avLst/>
                <a:gdLst/>
                <a:ahLst/>
                <a:cxnLst>
                  <a:cxn ang="0">
                    <a:pos x="5" y="12"/>
                  </a:cxn>
                  <a:cxn ang="0">
                    <a:pos x="0" y="4"/>
                  </a:cxn>
                  <a:cxn ang="0">
                    <a:pos x="0" y="0"/>
                  </a:cxn>
                  <a:cxn ang="0">
                    <a:pos x="10" y="3"/>
                  </a:cxn>
                  <a:cxn ang="0">
                    <a:pos x="7" y="8"/>
                  </a:cxn>
                  <a:cxn ang="0">
                    <a:pos x="13" y="3"/>
                  </a:cxn>
                  <a:cxn ang="0">
                    <a:pos x="13" y="12"/>
                  </a:cxn>
                  <a:cxn ang="0">
                    <a:pos x="15" y="18"/>
                  </a:cxn>
                  <a:cxn ang="0">
                    <a:pos x="13" y="22"/>
                  </a:cxn>
                  <a:cxn ang="0">
                    <a:pos x="17" y="30"/>
                  </a:cxn>
                  <a:cxn ang="0">
                    <a:pos x="10" y="22"/>
                  </a:cxn>
                  <a:cxn ang="0">
                    <a:pos x="12" y="17"/>
                  </a:cxn>
                  <a:cxn ang="0">
                    <a:pos x="5" y="12"/>
                  </a:cxn>
                </a:cxnLst>
                <a:rect l="0" t="0" r="r" b="b"/>
                <a:pathLst>
                  <a:path w="21" h="30">
                    <a:moveTo>
                      <a:pt x="5" y="12"/>
                    </a:moveTo>
                    <a:cubicBezTo>
                      <a:pt x="3" y="12"/>
                      <a:pt x="2" y="6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6" y="3"/>
                      <a:pt x="10" y="3"/>
                    </a:cubicBezTo>
                    <a:cubicBezTo>
                      <a:pt x="10" y="4"/>
                      <a:pt x="5" y="8"/>
                      <a:pt x="7" y="8"/>
                    </a:cubicBezTo>
                    <a:cubicBezTo>
                      <a:pt x="10" y="8"/>
                      <a:pt x="12" y="5"/>
                      <a:pt x="13" y="3"/>
                    </a:cubicBezTo>
                    <a:cubicBezTo>
                      <a:pt x="14" y="5"/>
                      <a:pt x="13" y="8"/>
                      <a:pt x="13" y="12"/>
                    </a:cubicBezTo>
                    <a:cubicBezTo>
                      <a:pt x="13" y="15"/>
                      <a:pt x="15" y="15"/>
                      <a:pt x="15" y="18"/>
                    </a:cubicBezTo>
                    <a:cubicBezTo>
                      <a:pt x="15" y="19"/>
                      <a:pt x="13" y="20"/>
                      <a:pt x="13" y="22"/>
                    </a:cubicBezTo>
                    <a:cubicBezTo>
                      <a:pt x="13" y="24"/>
                      <a:pt x="21" y="30"/>
                      <a:pt x="17" y="30"/>
                    </a:cubicBezTo>
                    <a:cubicBezTo>
                      <a:pt x="13" y="30"/>
                      <a:pt x="10" y="26"/>
                      <a:pt x="10" y="22"/>
                    </a:cubicBezTo>
                    <a:cubicBezTo>
                      <a:pt x="10" y="19"/>
                      <a:pt x="12" y="18"/>
                      <a:pt x="12" y="17"/>
                    </a:cubicBezTo>
                    <a:cubicBezTo>
                      <a:pt x="9" y="16"/>
                      <a:pt x="8" y="12"/>
                      <a:pt x="5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40" name="Freeform 96"/>
              <p:cNvSpPr/>
              <p:nvPr/>
            </p:nvSpPr>
            <p:spPr bwMode="auto">
              <a:xfrm>
                <a:off x="1803400" y="1787525"/>
                <a:ext cx="34925" cy="23813"/>
              </a:xfrm>
              <a:custGeom>
                <a:avLst/>
                <a:gdLst/>
                <a:ahLst/>
                <a:cxnLst>
                  <a:cxn ang="0">
                    <a:pos x="21" y="0"/>
                  </a:cxn>
                  <a:cxn ang="0">
                    <a:pos x="27" y="0"/>
                  </a:cxn>
                  <a:cxn ang="0">
                    <a:pos x="27" y="6"/>
                  </a:cxn>
                  <a:cxn ang="0">
                    <a:pos x="10" y="18"/>
                  </a:cxn>
                  <a:cxn ang="0">
                    <a:pos x="0" y="12"/>
                  </a:cxn>
                  <a:cxn ang="0">
                    <a:pos x="0" y="7"/>
                  </a:cxn>
                  <a:cxn ang="0">
                    <a:pos x="21" y="0"/>
                  </a:cxn>
                </a:cxnLst>
                <a:rect l="0" t="0" r="r" b="b"/>
                <a:pathLst>
                  <a:path w="27" h="18">
                    <a:moveTo>
                      <a:pt x="21" y="0"/>
                    </a:moveTo>
                    <a:cubicBezTo>
                      <a:pt x="25" y="0"/>
                      <a:pt x="25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19" y="10"/>
                      <a:pt x="16" y="13"/>
                      <a:pt x="10" y="18"/>
                    </a:cubicBezTo>
                    <a:cubicBezTo>
                      <a:pt x="6" y="15"/>
                      <a:pt x="3" y="15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8" y="5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41" name="Freeform 97"/>
              <p:cNvSpPr/>
              <p:nvPr/>
            </p:nvSpPr>
            <p:spPr bwMode="auto">
              <a:xfrm>
                <a:off x="3311525" y="1963738"/>
                <a:ext cx="42863" cy="22225"/>
              </a:xfrm>
              <a:custGeom>
                <a:avLst/>
                <a:gdLst/>
                <a:ahLst/>
                <a:cxnLst>
                  <a:cxn ang="0">
                    <a:pos x="26" y="17"/>
                  </a:cxn>
                  <a:cxn ang="0">
                    <a:pos x="32" y="14"/>
                  </a:cxn>
                  <a:cxn ang="0">
                    <a:pos x="0" y="3"/>
                  </a:cxn>
                  <a:cxn ang="0">
                    <a:pos x="26" y="17"/>
                  </a:cxn>
                </a:cxnLst>
                <a:rect l="0" t="0" r="r" b="b"/>
                <a:pathLst>
                  <a:path w="32" h="17">
                    <a:moveTo>
                      <a:pt x="26" y="17"/>
                    </a:moveTo>
                    <a:cubicBezTo>
                      <a:pt x="29" y="17"/>
                      <a:pt x="30" y="16"/>
                      <a:pt x="32" y="14"/>
                    </a:cubicBezTo>
                    <a:cubicBezTo>
                      <a:pt x="22" y="9"/>
                      <a:pt x="14" y="0"/>
                      <a:pt x="0" y="3"/>
                    </a:cubicBezTo>
                    <a:cubicBezTo>
                      <a:pt x="6" y="7"/>
                      <a:pt x="18" y="17"/>
                      <a:pt x="26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42" name="Freeform 98"/>
              <p:cNvSpPr/>
              <p:nvPr/>
            </p:nvSpPr>
            <p:spPr bwMode="auto">
              <a:xfrm>
                <a:off x="3314700" y="2030413"/>
                <a:ext cx="31750" cy="2063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11" y="7"/>
                  </a:cxn>
                  <a:cxn ang="0">
                    <a:pos x="24" y="7"/>
                  </a:cxn>
                  <a:cxn ang="0">
                    <a:pos x="24" y="10"/>
                  </a:cxn>
                  <a:cxn ang="0">
                    <a:pos x="19" y="15"/>
                  </a:cxn>
                  <a:cxn ang="0">
                    <a:pos x="0" y="3"/>
                  </a:cxn>
                  <a:cxn ang="0">
                    <a:pos x="1" y="0"/>
                  </a:cxn>
                </a:cxnLst>
                <a:rect l="0" t="0" r="r" b="b"/>
                <a:pathLst>
                  <a:path w="24" h="15">
                    <a:moveTo>
                      <a:pt x="1" y="0"/>
                    </a:moveTo>
                    <a:cubicBezTo>
                      <a:pt x="4" y="4"/>
                      <a:pt x="7" y="6"/>
                      <a:pt x="11" y="7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4" y="8"/>
                      <a:pt x="24" y="9"/>
                      <a:pt x="24" y="10"/>
                    </a:cubicBezTo>
                    <a:cubicBezTo>
                      <a:pt x="24" y="12"/>
                      <a:pt x="20" y="15"/>
                      <a:pt x="19" y="15"/>
                    </a:cubicBezTo>
                    <a:cubicBezTo>
                      <a:pt x="16" y="15"/>
                      <a:pt x="0" y="6"/>
                      <a:pt x="0" y="3"/>
                    </a:cubicBezTo>
                    <a:cubicBezTo>
                      <a:pt x="0" y="2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43" name="Freeform 99"/>
              <p:cNvSpPr/>
              <p:nvPr/>
            </p:nvSpPr>
            <p:spPr bwMode="auto">
              <a:xfrm>
                <a:off x="3362325" y="2030413"/>
                <a:ext cx="22225" cy="26988"/>
              </a:xfrm>
              <a:custGeom>
                <a:avLst/>
                <a:gdLst/>
                <a:ahLst/>
                <a:cxnLst>
                  <a:cxn ang="0">
                    <a:pos x="17" y="12"/>
                  </a:cxn>
                  <a:cxn ang="0">
                    <a:pos x="17" y="15"/>
                  </a:cxn>
                  <a:cxn ang="0">
                    <a:pos x="7" y="20"/>
                  </a:cxn>
                  <a:cxn ang="0">
                    <a:pos x="0" y="15"/>
                  </a:cxn>
                  <a:cxn ang="0">
                    <a:pos x="10" y="0"/>
                  </a:cxn>
                  <a:cxn ang="0">
                    <a:pos x="14" y="5"/>
                  </a:cxn>
                  <a:cxn ang="0">
                    <a:pos x="17" y="12"/>
                  </a:cxn>
                </a:cxnLst>
                <a:rect l="0" t="0" r="r" b="b"/>
                <a:pathLst>
                  <a:path w="17" h="20">
                    <a:moveTo>
                      <a:pt x="17" y="12"/>
                    </a:moveTo>
                    <a:cubicBezTo>
                      <a:pt x="17" y="12"/>
                      <a:pt x="17" y="14"/>
                      <a:pt x="17" y="15"/>
                    </a:cubicBezTo>
                    <a:cubicBezTo>
                      <a:pt x="17" y="18"/>
                      <a:pt x="12" y="20"/>
                      <a:pt x="7" y="20"/>
                    </a:cubicBezTo>
                    <a:cubicBezTo>
                      <a:pt x="3" y="20"/>
                      <a:pt x="0" y="18"/>
                      <a:pt x="0" y="15"/>
                    </a:cubicBezTo>
                    <a:cubicBezTo>
                      <a:pt x="0" y="13"/>
                      <a:pt x="6" y="2"/>
                      <a:pt x="10" y="0"/>
                    </a:cubicBezTo>
                    <a:cubicBezTo>
                      <a:pt x="11" y="2"/>
                      <a:pt x="14" y="3"/>
                      <a:pt x="14" y="5"/>
                    </a:cubicBezTo>
                    <a:cubicBezTo>
                      <a:pt x="14" y="9"/>
                      <a:pt x="7" y="12"/>
                      <a:pt x="17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44" name="Freeform 100"/>
              <p:cNvSpPr/>
              <p:nvPr/>
            </p:nvSpPr>
            <p:spPr bwMode="auto">
              <a:xfrm>
                <a:off x="1593850" y="1724025"/>
                <a:ext cx="26988" cy="12700"/>
              </a:xfrm>
              <a:custGeom>
                <a:avLst/>
                <a:gdLst/>
                <a:ahLst/>
                <a:cxnLst>
                  <a:cxn ang="0">
                    <a:pos x="6" y="4"/>
                  </a:cxn>
                  <a:cxn ang="0">
                    <a:pos x="13" y="1"/>
                  </a:cxn>
                  <a:cxn ang="0">
                    <a:pos x="20" y="9"/>
                  </a:cxn>
                  <a:cxn ang="0">
                    <a:pos x="5" y="9"/>
                  </a:cxn>
                  <a:cxn ang="0">
                    <a:pos x="0" y="4"/>
                  </a:cxn>
                  <a:cxn ang="0">
                    <a:pos x="6" y="4"/>
                  </a:cxn>
                </a:cxnLst>
                <a:rect l="0" t="0" r="r" b="b"/>
                <a:pathLst>
                  <a:path w="20" h="9">
                    <a:moveTo>
                      <a:pt x="6" y="4"/>
                    </a:moveTo>
                    <a:cubicBezTo>
                      <a:pt x="8" y="0"/>
                      <a:pt x="10" y="1"/>
                      <a:pt x="13" y="1"/>
                    </a:cubicBezTo>
                    <a:cubicBezTo>
                      <a:pt x="18" y="1"/>
                      <a:pt x="19" y="4"/>
                      <a:pt x="20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3" y="7"/>
                      <a:pt x="1" y="6"/>
                      <a:pt x="0" y="4"/>
                    </a:cubicBezTo>
                    <a:lnTo>
                      <a:pt x="6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  <p:grpSp>
          <p:nvGrpSpPr>
            <p:cNvPr id="7" name="Group 345"/>
            <p:cNvGrpSpPr/>
            <p:nvPr/>
          </p:nvGrpSpPr>
          <p:grpSpPr>
            <a:xfrm>
              <a:off x="3103551" y="1256797"/>
              <a:ext cx="669405" cy="1125467"/>
              <a:chOff x="4219575" y="1089025"/>
              <a:chExt cx="687388" cy="1155701"/>
            </a:xfrm>
            <a:grpFill/>
          </p:grpSpPr>
          <p:sp>
            <p:nvSpPr>
              <p:cNvPr id="367" name="Freeform 36"/>
              <p:cNvSpPr/>
              <p:nvPr/>
            </p:nvSpPr>
            <p:spPr bwMode="auto">
              <a:xfrm>
                <a:off x="4568825" y="1816100"/>
                <a:ext cx="26988" cy="39688"/>
              </a:xfrm>
              <a:custGeom>
                <a:avLst/>
                <a:gdLst/>
                <a:ahLst/>
                <a:cxnLst>
                  <a:cxn ang="0">
                    <a:pos x="3" y="27"/>
                  </a:cxn>
                  <a:cxn ang="0">
                    <a:pos x="9" y="21"/>
                  </a:cxn>
                  <a:cxn ang="0">
                    <a:pos x="0" y="14"/>
                  </a:cxn>
                  <a:cxn ang="0">
                    <a:pos x="9" y="0"/>
                  </a:cxn>
                  <a:cxn ang="0">
                    <a:pos x="20" y="12"/>
                  </a:cxn>
                  <a:cxn ang="0">
                    <a:pos x="6" y="30"/>
                  </a:cxn>
                  <a:cxn ang="0">
                    <a:pos x="0" y="27"/>
                  </a:cxn>
                  <a:cxn ang="0">
                    <a:pos x="2" y="25"/>
                  </a:cxn>
                  <a:cxn ang="0">
                    <a:pos x="3" y="27"/>
                  </a:cxn>
                </a:cxnLst>
                <a:rect l="0" t="0" r="r" b="b"/>
                <a:pathLst>
                  <a:path w="20" h="30">
                    <a:moveTo>
                      <a:pt x="3" y="27"/>
                    </a:moveTo>
                    <a:cubicBezTo>
                      <a:pt x="6" y="26"/>
                      <a:pt x="9" y="23"/>
                      <a:pt x="9" y="21"/>
                    </a:cubicBezTo>
                    <a:cubicBezTo>
                      <a:pt x="5" y="20"/>
                      <a:pt x="0" y="16"/>
                      <a:pt x="0" y="14"/>
                    </a:cubicBezTo>
                    <a:cubicBezTo>
                      <a:pt x="0" y="12"/>
                      <a:pt x="5" y="0"/>
                      <a:pt x="9" y="0"/>
                    </a:cubicBezTo>
                    <a:cubicBezTo>
                      <a:pt x="17" y="0"/>
                      <a:pt x="18" y="4"/>
                      <a:pt x="20" y="12"/>
                    </a:cubicBezTo>
                    <a:cubicBezTo>
                      <a:pt x="12" y="14"/>
                      <a:pt x="16" y="30"/>
                      <a:pt x="6" y="30"/>
                    </a:cubicBezTo>
                    <a:cubicBezTo>
                      <a:pt x="3" y="30"/>
                      <a:pt x="1" y="27"/>
                      <a:pt x="0" y="27"/>
                    </a:cubicBezTo>
                    <a:cubicBezTo>
                      <a:pt x="1" y="26"/>
                      <a:pt x="2" y="25"/>
                      <a:pt x="2" y="25"/>
                    </a:cubicBezTo>
                    <a:lnTo>
                      <a:pt x="3" y="2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grpSp>
            <p:nvGrpSpPr>
              <p:cNvPr id="8" name="Group 343"/>
              <p:cNvGrpSpPr/>
              <p:nvPr/>
            </p:nvGrpSpPr>
            <p:grpSpPr>
              <a:xfrm>
                <a:off x="4219575" y="1089025"/>
                <a:ext cx="687388" cy="1155701"/>
                <a:chOff x="4219575" y="1089025"/>
                <a:chExt cx="687388" cy="1155701"/>
              </a:xfrm>
              <a:grpFill/>
            </p:grpSpPr>
            <p:sp>
              <p:nvSpPr>
                <p:cNvPr id="369" name="Freeform 24"/>
                <p:cNvSpPr/>
                <p:nvPr/>
              </p:nvSpPr>
              <p:spPr bwMode="auto">
                <a:xfrm>
                  <a:off x="4230688" y="1782763"/>
                  <a:ext cx="646113" cy="461963"/>
                </a:xfrm>
                <a:custGeom>
                  <a:avLst/>
                  <a:gdLst/>
                  <a:ahLst/>
                  <a:cxnLst>
                    <a:cxn ang="0">
                      <a:pos x="473" y="233"/>
                    </a:cxn>
                    <a:cxn ang="0">
                      <a:pos x="470" y="273"/>
                    </a:cxn>
                    <a:cxn ang="0">
                      <a:pos x="427" y="274"/>
                    </a:cxn>
                    <a:cxn ang="0">
                      <a:pos x="401" y="283"/>
                    </a:cxn>
                    <a:cxn ang="0">
                      <a:pos x="403" y="303"/>
                    </a:cxn>
                    <a:cxn ang="0">
                      <a:pos x="413" y="322"/>
                    </a:cxn>
                    <a:cxn ang="0">
                      <a:pos x="401" y="319"/>
                    </a:cxn>
                    <a:cxn ang="0">
                      <a:pos x="397" y="336"/>
                    </a:cxn>
                    <a:cxn ang="0">
                      <a:pos x="382" y="315"/>
                    </a:cxn>
                    <a:cxn ang="0">
                      <a:pos x="358" y="278"/>
                    </a:cxn>
                    <a:cxn ang="0">
                      <a:pos x="329" y="238"/>
                    </a:cxn>
                    <a:cxn ang="0">
                      <a:pos x="289" y="213"/>
                    </a:cxn>
                    <a:cxn ang="0">
                      <a:pos x="270" y="212"/>
                    </a:cxn>
                    <a:cxn ang="0">
                      <a:pos x="289" y="244"/>
                    </a:cxn>
                    <a:cxn ang="0">
                      <a:pos x="315" y="264"/>
                    </a:cxn>
                    <a:cxn ang="0">
                      <a:pos x="330" y="283"/>
                    </a:cxn>
                    <a:cxn ang="0">
                      <a:pos x="323" y="305"/>
                    </a:cxn>
                    <a:cxn ang="0">
                      <a:pos x="316" y="303"/>
                    </a:cxn>
                    <a:cxn ang="0">
                      <a:pos x="291" y="273"/>
                    </a:cxn>
                    <a:cxn ang="0">
                      <a:pos x="229" y="223"/>
                    </a:cxn>
                    <a:cxn ang="0">
                      <a:pos x="168" y="237"/>
                    </a:cxn>
                    <a:cxn ang="0">
                      <a:pos x="135" y="272"/>
                    </a:cxn>
                    <a:cxn ang="0">
                      <a:pos x="101" y="326"/>
                    </a:cxn>
                    <a:cxn ang="0">
                      <a:pos x="72" y="338"/>
                    </a:cxn>
                    <a:cxn ang="0">
                      <a:pos x="10" y="334"/>
                    </a:cxn>
                    <a:cxn ang="0">
                      <a:pos x="0" y="306"/>
                    </a:cxn>
                    <a:cxn ang="0">
                      <a:pos x="4" y="246"/>
                    </a:cxn>
                    <a:cxn ang="0">
                      <a:pos x="48" y="235"/>
                    </a:cxn>
                    <a:cxn ang="0">
                      <a:pos x="89" y="240"/>
                    </a:cxn>
                    <a:cxn ang="0">
                      <a:pos x="105" y="206"/>
                    </a:cxn>
                    <a:cxn ang="0">
                      <a:pos x="103" y="193"/>
                    </a:cxn>
                    <a:cxn ang="0">
                      <a:pos x="60" y="163"/>
                    </a:cxn>
                    <a:cxn ang="0">
                      <a:pos x="88" y="157"/>
                    </a:cxn>
                    <a:cxn ang="0">
                      <a:pos x="96" y="143"/>
                    </a:cxn>
                    <a:cxn ang="0">
                      <a:pos x="114" y="145"/>
                    </a:cxn>
                    <a:cxn ang="0">
                      <a:pos x="147" y="118"/>
                    </a:cxn>
                    <a:cxn ang="0">
                      <a:pos x="176" y="89"/>
                    </a:cxn>
                    <a:cxn ang="0">
                      <a:pos x="208" y="73"/>
                    </a:cxn>
                    <a:cxn ang="0">
                      <a:pos x="225" y="54"/>
                    </a:cxn>
                    <a:cxn ang="0">
                      <a:pos x="245" y="5"/>
                    </a:cxn>
                    <a:cxn ang="0">
                      <a:pos x="251" y="25"/>
                    </a:cxn>
                    <a:cxn ang="0">
                      <a:pos x="240" y="54"/>
                    </a:cxn>
                    <a:cxn ang="0">
                      <a:pos x="254" y="66"/>
                    </a:cxn>
                    <a:cxn ang="0">
                      <a:pos x="289" y="68"/>
                    </a:cxn>
                    <a:cxn ang="0">
                      <a:pos x="333" y="50"/>
                    </a:cxn>
                    <a:cxn ang="0">
                      <a:pos x="378" y="55"/>
                    </a:cxn>
                    <a:cxn ang="0">
                      <a:pos x="408" y="95"/>
                    </a:cxn>
                    <a:cxn ang="0">
                      <a:pos x="399" y="153"/>
                    </a:cxn>
                    <a:cxn ang="0">
                      <a:pos x="470" y="180"/>
                    </a:cxn>
                    <a:cxn ang="0">
                      <a:pos x="474" y="204"/>
                    </a:cxn>
                    <a:cxn ang="0">
                      <a:pos x="476" y="216"/>
                    </a:cxn>
                  </a:cxnLst>
                  <a:rect l="0" t="0" r="r" b="b"/>
                  <a:pathLst>
                    <a:path w="485" h="347">
                      <a:moveTo>
                        <a:pt x="476" y="216"/>
                      </a:moveTo>
                      <a:cubicBezTo>
                        <a:pt x="474" y="223"/>
                        <a:pt x="475" y="219"/>
                        <a:pt x="473" y="222"/>
                      </a:cubicBezTo>
                      <a:cubicBezTo>
                        <a:pt x="473" y="233"/>
                        <a:pt x="473" y="233"/>
                        <a:pt x="473" y="233"/>
                      </a:cubicBezTo>
                      <a:cubicBezTo>
                        <a:pt x="469" y="238"/>
                        <a:pt x="461" y="246"/>
                        <a:pt x="461" y="253"/>
                      </a:cubicBezTo>
                      <a:cubicBezTo>
                        <a:pt x="461" y="261"/>
                        <a:pt x="473" y="268"/>
                        <a:pt x="476" y="272"/>
                      </a:cubicBezTo>
                      <a:cubicBezTo>
                        <a:pt x="474" y="273"/>
                        <a:pt x="472" y="273"/>
                        <a:pt x="470" y="273"/>
                      </a:cubicBezTo>
                      <a:cubicBezTo>
                        <a:pt x="466" y="275"/>
                        <a:pt x="463" y="273"/>
                        <a:pt x="459" y="275"/>
                      </a:cubicBezTo>
                      <a:cubicBezTo>
                        <a:pt x="453" y="277"/>
                        <a:pt x="452" y="283"/>
                        <a:pt x="446" y="283"/>
                      </a:cubicBezTo>
                      <a:cubicBezTo>
                        <a:pt x="439" y="283"/>
                        <a:pt x="435" y="274"/>
                        <a:pt x="427" y="274"/>
                      </a:cubicBezTo>
                      <a:cubicBezTo>
                        <a:pt x="420" y="274"/>
                        <a:pt x="419" y="278"/>
                        <a:pt x="413" y="280"/>
                      </a:cubicBezTo>
                      <a:cubicBezTo>
                        <a:pt x="414" y="284"/>
                        <a:pt x="414" y="286"/>
                        <a:pt x="413" y="290"/>
                      </a:cubicBezTo>
                      <a:cubicBezTo>
                        <a:pt x="406" y="290"/>
                        <a:pt x="405" y="283"/>
                        <a:pt x="401" y="283"/>
                      </a:cubicBezTo>
                      <a:cubicBezTo>
                        <a:pt x="399" y="283"/>
                        <a:pt x="397" y="286"/>
                        <a:pt x="397" y="288"/>
                      </a:cubicBezTo>
                      <a:cubicBezTo>
                        <a:pt x="405" y="298"/>
                        <a:pt x="405" y="298"/>
                        <a:pt x="405" y="298"/>
                      </a:cubicBezTo>
                      <a:cubicBezTo>
                        <a:pt x="405" y="300"/>
                        <a:pt x="403" y="302"/>
                        <a:pt x="403" y="303"/>
                      </a:cubicBezTo>
                      <a:cubicBezTo>
                        <a:pt x="403" y="304"/>
                        <a:pt x="415" y="315"/>
                        <a:pt x="419" y="315"/>
                      </a:cubicBezTo>
                      <a:cubicBezTo>
                        <a:pt x="419" y="317"/>
                        <a:pt x="420" y="318"/>
                        <a:pt x="420" y="319"/>
                      </a:cubicBezTo>
                      <a:cubicBezTo>
                        <a:pt x="418" y="321"/>
                        <a:pt x="414" y="319"/>
                        <a:pt x="413" y="322"/>
                      </a:cubicBezTo>
                      <a:cubicBezTo>
                        <a:pt x="412" y="322"/>
                        <a:pt x="412" y="322"/>
                        <a:pt x="412" y="322"/>
                      </a:cubicBezTo>
                      <a:cubicBezTo>
                        <a:pt x="407" y="321"/>
                        <a:pt x="403" y="317"/>
                        <a:pt x="401" y="315"/>
                      </a:cubicBezTo>
                      <a:cubicBezTo>
                        <a:pt x="401" y="319"/>
                        <a:pt x="401" y="319"/>
                        <a:pt x="401" y="319"/>
                      </a:cubicBezTo>
                      <a:cubicBezTo>
                        <a:pt x="402" y="321"/>
                        <a:pt x="403" y="323"/>
                        <a:pt x="403" y="326"/>
                      </a:cubicBezTo>
                      <a:cubicBezTo>
                        <a:pt x="403" y="329"/>
                        <a:pt x="399" y="334"/>
                        <a:pt x="403" y="336"/>
                      </a:cubicBezTo>
                      <a:cubicBezTo>
                        <a:pt x="401" y="336"/>
                        <a:pt x="397" y="336"/>
                        <a:pt x="397" y="336"/>
                      </a:cubicBezTo>
                      <a:cubicBezTo>
                        <a:pt x="390" y="336"/>
                        <a:pt x="384" y="329"/>
                        <a:pt x="384" y="322"/>
                      </a:cubicBezTo>
                      <a:cubicBezTo>
                        <a:pt x="384" y="319"/>
                        <a:pt x="388" y="317"/>
                        <a:pt x="390" y="315"/>
                      </a:cubicBezTo>
                      <a:cubicBezTo>
                        <a:pt x="387" y="315"/>
                        <a:pt x="385" y="315"/>
                        <a:pt x="382" y="315"/>
                      </a:cubicBezTo>
                      <a:cubicBezTo>
                        <a:pt x="380" y="315"/>
                        <a:pt x="379" y="311"/>
                        <a:pt x="379" y="310"/>
                      </a:cubicBezTo>
                      <a:cubicBezTo>
                        <a:pt x="378" y="304"/>
                        <a:pt x="374" y="300"/>
                        <a:pt x="370" y="296"/>
                      </a:cubicBezTo>
                      <a:cubicBezTo>
                        <a:pt x="365" y="291"/>
                        <a:pt x="358" y="287"/>
                        <a:pt x="358" y="278"/>
                      </a:cubicBezTo>
                      <a:cubicBezTo>
                        <a:pt x="358" y="272"/>
                        <a:pt x="358" y="270"/>
                        <a:pt x="358" y="266"/>
                      </a:cubicBezTo>
                      <a:cubicBezTo>
                        <a:pt x="358" y="260"/>
                        <a:pt x="348" y="251"/>
                        <a:pt x="342" y="248"/>
                      </a:cubicBezTo>
                      <a:cubicBezTo>
                        <a:pt x="336" y="245"/>
                        <a:pt x="329" y="244"/>
                        <a:pt x="329" y="238"/>
                      </a:cubicBezTo>
                      <a:cubicBezTo>
                        <a:pt x="326" y="238"/>
                        <a:pt x="325" y="238"/>
                        <a:pt x="323" y="238"/>
                      </a:cubicBezTo>
                      <a:cubicBezTo>
                        <a:pt x="313" y="238"/>
                        <a:pt x="302" y="223"/>
                        <a:pt x="302" y="213"/>
                      </a:cubicBezTo>
                      <a:cubicBezTo>
                        <a:pt x="297" y="213"/>
                        <a:pt x="293" y="213"/>
                        <a:pt x="289" y="213"/>
                      </a:cubicBezTo>
                      <a:cubicBezTo>
                        <a:pt x="283" y="213"/>
                        <a:pt x="285" y="204"/>
                        <a:pt x="283" y="201"/>
                      </a:cubicBezTo>
                      <a:cubicBezTo>
                        <a:pt x="278" y="204"/>
                        <a:pt x="268" y="204"/>
                        <a:pt x="268" y="209"/>
                      </a:cubicBezTo>
                      <a:cubicBezTo>
                        <a:pt x="268" y="210"/>
                        <a:pt x="270" y="212"/>
                        <a:pt x="270" y="212"/>
                      </a:cubicBezTo>
                      <a:cubicBezTo>
                        <a:pt x="270" y="214"/>
                        <a:pt x="269" y="217"/>
                        <a:pt x="269" y="220"/>
                      </a:cubicBezTo>
                      <a:cubicBezTo>
                        <a:pt x="269" y="226"/>
                        <a:pt x="273" y="229"/>
                        <a:pt x="278" y="231"/>
                      </a:cubicBezTo>
                      <a:cubicBezTo>
                        <a:pt x="285" y="233"/>
                        <a:pt x="288" y="240"/>
                        <a:pt x="289" y="244"/>
                      </a:cubicBezTo>
                      <a:cubicBezTo>
                        <a:pt x="291" y="250"/>
                        <a:pt x="294" y="257"/>
                        <a:pt x="298" y="259"/>
                      </a:cubicBezTo>
                      <a:cubicBezTo>
                        <a:pt x="304" y="262"/>
                        <a:pt x="309" y="260"/>
                        <a:pt x="315" y="260"/>
                      </a:cubicBezTo>
                      <a:cubicBezTo>
                        <a:pt x="315" y="261"/>
                        <a:pt x="315" y="263"/>
                        <a:pt x="315" y="264"/>
                      </a:cubicBezTo>
                      <a:cubicBezTo>
                        <a:pt x="313" y="269"/>
                        <a:pt x="323" y="271"/>
                        <a:pt x="326" y="272"/>
                      </a:cubicBezTo>
                      <a:cubicBezTo>
                        <a:pt x="335" y="277"/>
                        <a:pt x="345" y="280"/>
                        <a:pt x="344" y="290"/>
                      </a:cubicBezTo>
                      <a:cubicBezTo>
                        <a:pt x="340" y="289"/>
                        <a:pt x="337" y="283"/>
                        <a:pt x="330" y="283"/>
                      </a:cubicBezTo>
                      <a:cubicBezTo>
                        <a:pt x="325" y="283"/>
                        <a:pt x="320" y="286"/>
                        <a:pt x="320" y="290"/>
                      </a:cubicBezTo>
                      <a:cubicBezTo>
                        <a:pt x="320" y="296"/>
                        <a:pt x="328" y="297"/>
                        <a:pt x="328" y="303"/>
                      </a:cubicBezTo>
                      <a:cubicBezTo>
                        <a:pt x="328" y="305"/>
                        <a:pt x="323" y="305"/>
                        <a:pt x="323" y="305"/>
                      </a:cubicBezTo>
                      <a:cubicBezTo>
                        <a:pt x="319" y="309"/>
                        <a:pt x="319" y="318"/>
                        <a:pt x="313" y="318"/>
                      </a:cubicBezTo>
                      <a:cubicBezTo>
                        <a:pt x="310" y="318"/>
                        <a:pt x="308" y="317"/>
                        <a:pt x="308" y="315"/>
                      </a:cubicBezTo>
                      <a:cubicBezTo>
                        <a:pt x="314" y="315"/>
                        <a:pt x="316" y="309"/>
                        <a:pt x="316" y="303"/>
                      </a:cubicBezTo>
                      <a:cubicBezTo>
                        <a:pt x="316" y="297"/>
                        <a:pt x="312" y="295"/>
                        <a:pt x="311" y="291"/>
                      </a:cubicBezTo>
                      <a:cubicBezTo>
                        <a:pt x="310" y="291"/>
                        <a:pt x="300" y="281"/>
                        <a:pt x="299" y="278"/>
                      </a:cubicBezTo>
                      <a:cubicBezTo>
                        <a:pt x="297" y="278"/>
                        <a:pt x="291" y="276"/>
                        <a:pt x="291" y="273"/>
                      </a:cubicBezTo>
                      <a:cubicBezTo>
                        <a:pt x="277" y="270"/>
                        <a:pt x="274" y="266"/>
                        <a:pt x="266" y="259"/>
                      </a:cubicBezTo>
                      <a:cubicBezTo>
                        <a:pt x="263" y="256"/>
                        <a:pt x="257" y="254"/>
                        <a:pt x="256" y="251"/>
                      </a:cubicBezTo>
                      <a:cubicBezTo>
                        <a:pt x="248" y="241"/>
                        <a:pt x="245" y="223"/>
                        <a:pt x="229" y="223"/>
                      </a:cubicBezTo>
                      <a:cubicBezTo>
                        <a:pt x="221" y="223"/>
                        <a:pt x="220" y="228"/>
                        <a:pt x="216" y="230"/>
                      </a:cubicBezTo>
                      <a:cubicBezTo>
                        <a:pt x="208" y="234"/>
                        <a:pt x="202" y="242"/>
                        <a:pt x="192" y="242"/>
                      </a:cubicBezTo>
                      <a:cubicBezTo>
                        <a:pt x="183" y="242"/>
                        <a:pt x="177" y="237"/>
                        <a:pt x="168" y="237"/>
                      </a:cubicBezTo>
                      <a:cubicBezTo>
                        <a:pt x="161" y="237"/>
                        <a:pt x="154" y="242"/>
                        <a:pt x="154" y="248"/>
                      </a:cubicBezTo>
                      <a:cubicBezTo>
                        <a:pt x="157" y="258"/>
                        <a:pt x="157" y="258"/>
                        <a:pt x="157" y="258"/>
                      </a:cubicBezTo>
                      <a:cubicBezTo>
                        <a:pt x="154" y="267"/>
                        <a:pt x="144" y="270"/>
                        <a:pt x="135" y="272"/>
                      </a:cubicBezTo>
                      <a:cubicBezTo>
                        <a:pt x="127" y="274"/>
                        <a:pt x="114" y="292"/>
                        <a:pt x="114" y="302"/>
                      </a:cubicBezTo>
                      <a:cubicBezTo>
                        <a:pt x="114" y="305"/>
                        <a:pt x="117" y="306"/>
                        <a:pt x="119" y="307"/>
                      </a:cubicBezTo>
                      <a:cubicBezTo>
                        <a:pt x="113" y="316"/>
                        <a:pt x="110" y="321"/>
                        <a:pt x="101" y="326"/>
                      </a:cubicBezTo>
                      <a:cubicBezTo>
                        <a:pt x="96" y="328"/>
                        <a:pt x="95" y="340"/>
                        <a:pt x="86" y="337"/>
                      </a:cubicBezTo>
                      <a:cubicBezTo>
                        <a:pt x="86" y="337"/>
                        <a:pt x="86" y="337"/>
                        <a:pt x="86" y="337"/>
                      </a:cubicBezTo>
                      <a:cubicBezTo>
                        <a:pt x="82" y="336"/>
                        <a:pt x="75" y="338"/>
                        <a:pt x="72" y="338"/>
                      </a:cubicBezTo>
                      <a:cubicBezTo>
                        <a:pt x="62" y="338"/>
                        <a:pt x="56" y="347"/>
                        <a:pt x="46" y="347"/>
                      </a:cubicBezTo>
                      <a:cubicBezTo>
                        <a:pt x="40" y="347"/>
                        <a:pt x="39" y="331"/>
                        <a:pt x="29" y="331"/>
                      </a:cubicBezTo>
                      <a:cubicBezTo>
                        <a:pt x="22" y="331"/>
                        <a:pt x="17" y="334"/>
                        <a:pt x="10" y="334"/>
                      </a:cubicBezTo>
                      <a:cubicBezTo>
                        <a:pt x="8" y="334"/>
                        <a:pt x="7" y="332"/>
                        <a:pt x="7" y="330"/>
                      </a:cubicBezTo>
                      <a:cubicBezTo>
                        <a:pt x="7" y="321"/>
                        <a:pt x="7" y="318"/>
                        <a:pt x="7" y="313"/>
                      </a:cubicBezTo>
                      <a:cubicBezTo>
                        <a:pt x="3" y="313"/>
                        <a:pt x="0" y="310"/>
                        <a:pt x="0" y="306"/>
                      </a:cubicBezTo>
                      <a:cubicBezTo>
                        <a:pt x="0" y="301"/>
                        <a:pt x="4" y="299"/>
                        <a:pt x="4" y="296"/>
                      </a:cubicBezTo>
                      <a:cubicBezTo>
                        <a:pt x="4" y="285"/>
                        <a:pt x="8" y="274"/>
                        <a:pt x="8" y="262"/>
                      </a:cubicBezTo>
                      <a:cubicBezTo>
                        <a:pt x="8" y="256"/>
                        <a:pt x="4" y="250"/>
                        <a:pt x="4" y="246"/>
                      </a:cubicBezTo>
                      <a:cubicBezTo>
                        <a:pt x="4" y="243"/>
                        <a:pt x="19" y="234"/>
                        <a:pt x="21" y="234"/>
                      </a:cubicBezTo>
                      <a:cubicBezTo>
                        <a:pt x="23" y="234"/>
                        <a:pt x="25" y="236"/>
                        <a:pt x="28" y="235"/>
                      </a:cubicBezTo>
                      <a:cubicBezTo>
                        <a:pt x="48" y="235"/>
                        <a:pt x="48" y="235"/>
                        <a:pt x="48" y="235"/>
                      </a:cubicBezTo>
                      <a:cubicBezTo>
                        <a:pt x="49" y="237"/>
                        <a:pt x="53" y="238"/>
                        <a:pt x="55" y="238"/>
                      </a:cubicBezTo>
                      <a:cubicBezTo>
                        <a:pt x="76" y="238"/>
                        <a:pt x="76" y="238"/>
                        <a:pt x="76" y="238"/>
                      </a:cubicBezTo>
                      <a:cubicBezTo>
                        <a:pt x="82" y="237"/>
                        <a:pt x="84" y="240"/>
                        <a:pt x="89" y="240"/>
                      </a:cubicBezTo>
                      <a:cubicBezTo>
                        <a:pt x="92" y="240"/>
                        <a:pt x="98" y="238"/>
                        <a:pt x="100" y="238"/>
                      </a:cubicBezTo>
                      <a:cubicBezTo>
                        <a:pt x="100" y="229"/>
                        <a:pt x="105" y="226"/>
                        <a:pt x="105" y="218"/>
                      </a:cubicBezTo>
                      <a:cubicBezTo>
                        <a:pt x="105" y="216"/>
                        <a:pt x="105" y="208"/>
                        <a:pt x="105" y="206"/>
                      </a:cubicBezTo>
                      <a:cubicBezTo>
                        <a:pt x="104" y="206"/>
                        <a:pt x="104" y="206"/>
                        <a:pt x="104" y="206"/>
                      </a:cubicBezTo>
                      <a:cubicBezTo>
                        <a:pt x="105" y="205"/>
                        <a:pt x="106" y="201"/>
                        <a:pt x="106" y="200"/>
                      </a:cubicBezTo>
                      <a:cubicBezTo>
                        <a:pt x="106" y="196"/>
                        <a:pt x="103" y="197"/>
                        <a:pt x="103" y="193"/>
                      </a:cubicBezTo>
                      <a:cubicBezTo>
                        <a:pt x="94" y="193"/>
                        <a:pt x="92" y="185"/>
                        <a:pt x="92" y="178"/>
                      </a:cubicBezTo>
                      <a:cubicBezTo>
                        <a:pt x="89" y="178"/>
                        <a:pt x="89" y="175"/>
                        <a:pt x="87" y="175"/>
                      </a:cubicBezTo>
                      <a:cubicBezTo>
                        <a:pt x="79" y="173"/>
                        <a:pt x="60" y="169"/>
                        <a:pt x="60" y="163"/>
                      </a:cubicBezTo>
                      <a:cubicBezTo>
                        <a:pt x="60" y="163"/>
                        <a:pt x="60" y="161"/>
                        <a:pt x="60" y="161"/>
                      </a:cubicBezTo>
                      <a:cubicBezTo>
                        <a:pt x="60" y="157"/>
                        <a:pt x="72" y="154"/>
                        <a:pt x="76" y="153"/>
                      </a:cubicBezTo>
                      <a:cubicBezTo>
                        <a:pt x="78" y="156"/>
                        <a:pt x="85" y="157"/>
                        <a:pt x="88" y="157"/>
                      </a:cubicBezTo>
                      <a:cubicBezTo>
                        <a:pt x="92" y="157"/>
                        <a:pt x="97" y="156"/>
                        <a:pt x="98" y="155"/>
                      </a:cubicBezTo>
                      <a:cubicBezTo>
                        <a:pt x="98" y="152"/>
                        <a:pt x="98" y="152"/>
                        <a:pt x="98" y="152"/>
                      </a:cubicBezTo>
                      <a:cubicBezTo>
                        <a:pt x="95" y="151"/>
                        <a:pt x="97" y="145"/>
                        <a:pt x="96" y="143"/>
                      </a:cubicBezTo>
                      <a:cubicBezTo>
                        <a:pt x="96" y="140"/>
                        <a:pt x="96" y="140"/>
                        <a:pt x="96" y="140"/>
                      </a:cubicBezTo>
                      <a:cubicBezTo>
                        <a:pt x="101" y="140"/>
                        <a:pt x="101" y="140"/>
                        <a:pt x="101" y="140"/>
                      </a:cubicBezTo>
                      <a:cubicBezTo>
                        <a:pt x="104" y="143"/>
                        <a:pt x="109" y="145"/>
                        <a:pt x="114" y="145"/>
                      </a:cubicBezTo>
                      <a:cubicBezTo>
                        <a:pt x="117" y="145"/>
                        <a:pt x="120" y="142"/>
                        <a:pt x="121" y="139"/>
                      </a:cubicBezTo>
                      <a:cubicBezTo>
                        <a:pt x="135" y="139"/>
                        <a:pt x="138" y="129"/>
                        <a:pt x="141" y="119"/>
                      </a:cubicBezTo>
                      <a:cubicBezTo>
                        <a:pt x="143" y="119"/>
                        <a:pt x="145" y="118"/>
                        <a:pt x="147" y="118"/>
                      </a:cubicBezTo>
                      <a:cubicBezTo>
                        <a:pt x="150" y="117"/>
                        <a:pt x="167" y="110"/>
                        <a:pt x="169" y="108"/>
                      </a:cubicBezTo>
                      <a:cubicBezTo>
                        <a:pt x="173" y="104"/>
                        <a:pt x="171" y="99"/>
                        <a:pt x="171" y="94"/>
                      </a:cubicBezTo>
                      <a:cubicBezTo>
                        <a:pt x="171" y="92"/>
                        <a:pt x="175" y="89"/>
                        <a:pt x="176" y="89"/>
                      </a:cubicBezTo>
                      <a:cubicBezTo>
                        <a:pt x="182" y="83"/>
                        <a:pt x="188" y="76"/>
                        <a:pt x="198" y="76"/>
                      </a:cubicBezTo>
                      <a:cubicBezTo>
                        <a:pt x="204" y="76"/>
                        <a:pt x="201" y="77"/>
                        <a:pt x="204" y="76"/>
                      </a:cubicBezTo>
                      <a:cubicBezTo>
                        <a:pt x="206" y="77"/>
                        <a:pt x="207" y="74"/>
                        <a:pt x="208" y="73"/>
                      </a:cubicBezTo>
                      <a:cubicBezTo>
                        <a:pt x="211" y="70"/>
                        <a:pt x="215" y="72"/>
                        <a:pt x="219" y="72"/>
                      </a:cubicBezTo>
                      <a:cubicBezTo>
                        <a:pt x="221" y="72"/>
                        <a:pt x="229" y="68"/>
                        <a:pt x="229" y="65"/>
                      </a:cubicBezTo>
                      <a:cubicBezTo>
                        <a:pt x="229" y="63"/>
                        <a:pt x="225" y="54"/>
                        <a:pt x="225" y="54"/>
                      </a:cubicBezTo>
                      <a:cubicBezTo>
                        <a:pt x="224" y="42"/>
                        <a:pt x="217" y="38"/>
                        <a:pt x="217" y="28"/>
                      </a:cubicBezTo>
                      <a:cubicBezTo>
                        <a:pt x="217" y="9"/>
                        <a:pt x="234" y="8"/>
                        <a:pt x="245" y="0"/>
                      </a:cubicBezTo>
                      <a:cubicBezTo>
                        <a:pt x="245" y="5"/>
                        <a:pt x="245" y="5"/>
                        <a:pt x="245" y="5"/>
                      </a:cubicBezTo>
                      <a:cubicBezTo>
                        <a:pt x="243" y="10"/>
                        <a:pt x="242" y="12"/>
                        <a:pt x="242" y="17"/>
                      </a:cubicBezTo>
                      <a:cubicBezTo>
                        <a:pt x="242" y="21"/>
                        <a:pt x="247" y="22"/>
                        <a:pt x="251" y="22"/>
                      </a:cubicBezTo>
                      <a:cubicBezTo>
                        <a:pt x="251" y="23"/>
                        <a:pt x="251" y="24"/>
                        <a:pt x="251" y="25"/>
                      </a:cubicBezTo>
                      <a:cubicBezTo>
                        <a:pt x="251" y="27"/>
                        <a:pt x="247" y="28"/>
                        <a:pt x="245" y="29"/>
                      </a:cubicBezTo>
                      <a:cubicBezTo>
                        <a:pt x="241" y="34"/>
                        <a:pt x="236" y="38"/>
                        <a:pt x="236" y="46"/>
                      </a:cubicBezTo>
                      <a:cubicBezTo>
                        <a:pt x="236" y="50"/>
                        <a:pt x="238" y="53"/>
                        <a:pt x="240" y="54"/>
                      </a:cubicBezTo>
                      <a:cubicBezTo>
                        <a:pt x="240" y="56"/>
                        <a:pt x="241" y="57"/>
                        <a:pt x="240" y="59"/>
                      </a:cubicBezTo>
                      <a:cubicBezTo>
                        <a:pt x="245" y="59"/>
                        <a:pt x="247" y="60"/>
                        <a:pt x="251" y="60"/>
                      </a:cubicBezTo>
                      <a:cubicBezTo>
                        <a:pt x="252" y="63"/>
                        <a:pt x="253" y="66"/>
                        <a:pt x="254" y="66"/>
                      </a:cubicBezTo>
                      <a:cubicBezTo>
                        <a:pt x="266" y="66"/>
                        <a:pt x="274" y="56"/>
                        <a:pt x="285" y="57"/>
                      </a:cubicBezTo>
                      <a:cubicBezTo>
                        <a:pt x="284" y="59"/>
                        <a:pt x="282" y="60"/>
                        <a:pt x="282" y="62"/>
                      </a:cubicBezTo>
                      <a:cubicBezTo>
                        <a:pt x="282" y="63"/>
                        <a:pt x="289" y="68"/>
                        <a:pt x="289" y="68"/>
                      </a:cubicBezTo>
                      <a:cubicBezTo>
                        <a:pt x="294" y="68"/>
                        <a:pt x="295" y="65"/>
                        <a:pt x="297" y="64"/>
                      </a:cubicBezTo>
                      <a:cubicBezTo>
                        <a:pt x="304" y="60"/>
                        <a:pt x="310" y="62"/>
                        <a:pt x="317" y="59"/>
                      </a:cubicBezTo>
                      <a:cubicBezTo>
                        <a:pt x="321" y="57"/>
                        <a:pt x="328" y="50"/>
                        <a:pt x="333" y="50"/>
                      </a:cubicBezTo>
                      <a:cubicBezTo>
                        <a:pt x="339" y="50"/>
                        <a:pt x="345" y="51"/>
                        <a:pt x="348" y="52"/>
                      </a:cubicBezTo>
                      <a:cubicBezTo>
                        <a:pt x="347" y="54"/>
                        <a:pt x="346" y="56"/>
                        <a:pt x="346" y="57"/>
                      </a:cubicBezTo>
                      <a:cubicBezTo>
                        <a:pt x="358" y="57"/>
                        <a:pt x="370" y="55"/>
                        <a:pt x="378" y="55"/>
                      </a:cubicBezTo>
                      <a:cubicBezTo>
                        <a:pt x="386" y="55"/>
                        <a:pt x="392" y="54"/>
                        <a:pt x="401" y="54"/>
                      </a:cubicBezTo>
                      <a:cubicBezTo>
                        <a:pt x="410" y="54"/>
                        <a:pt x="414" y="70"/>
                        <a:pt x="414" y="80"/>
                      </a:cubicBezTo>
                      <a:cubicBezTo>
                        <a:pt x="414" y="86"/>
                        <a:pt x="408" y="89"/>
                        <a:pt x="408" y="95"/>
                      </a:cubicBezTo>
                      <a:cubicBezTo>
                        <a:pt x="408" y="104"/>
                        <a:pt x="416" y="110"/>
                        <a:pt x="416" y="118"/>
                      </a:cubicBezTo>
                      <a:cubicBezTo>
                        <a:pt x="416" y="123"/>
                        <a:pt x="408" y="125"/>
                        <a:pt x="406" y="128"/>
                      </a:cubicBezTo>
                      <a:cubicBezTo>
                        <a:pt x="401" y="136"/>
                        <a:pt x="399" y="143"/>
                        <a:pt x="399" y="153"/>
                      </a:cubicBezTo>
                      <a:cubicBezTo>
                        <a:pt x="399" y="166"/>
                        <a:pt x="408" y="163"/>
                        <a:pt x="418" y="163"/>
                      </a:cubicBezTo>
                      <a:cubicBezTo>
                        <a:pt x="432" y="163"/>
                        <a:pt x="439" y="157"/>
                        <a:pt x="450" y="157"/>
                      </a:cubicBezTo>
                      <a:cubicBezTo>
                        <a:pt x="461" y="157"/>
                        <a:pt x="459" y="180"/>
                        <a:pt x="470" y="180"/>
                      </a:cubicBezTo>
                      <a:cubicBezTo>
                        <a:pt x="470" y="198"/>
                        <a:pt x="470" y="198"/>
                        <a:pt x="470" y="198"/>
                      </a:cubicBezTo>
                      <a:cubicBezTo>
                        <a:pt x="470" y="200"/>
                        <a:pt x="471" y="201"/>
                        <a:pt x="472" y="201"/>
                      </a:cubicBezTo>
                      <a:cubicBezTo>
                        <a:pt x="474" y="204"/>
                        <a:pt x="474" y="204"/>
                        <a:pt x="474" y="204"/>
                      </a:cubicBezTo>
                      <a:cubicBezTo>
                        <a:pt x="476" y="204"/>
                        <a:pt x="482" y="202"/>
                        <a:pt x="485" y="201"/>
                      </a:cubicBezTo>
                      <a:cubicBezTo>
                        <a:pt x="485" y="204"/>
                        <a:pt x="485" y="206"/>
                        <a:pt x="485" y="208"/>
                      </a:cubicBezTo>
                      <a:cubicBezTo>
                        <a:pt x="481" y="209"/>
                        <a:pt x="476" y="211"/>
                        <a:pt x="476" y="21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70" name="Freeform 25"/>
                <p:cNvSpPr/>
                <p:nvPr/>
              </p:nvSpPr>
              <p:spPr bwMode="auto">
                <a:xfrm>
                  <a:off x="4470400" y="1416050"/>
                  <a:ext cx="436563" cy="423863"/>
                </a:xfrm>
                <a:custGeom>
                  <a:avLst/>
                  <a:gdLst/>
                  <a:ahLst/>
                  <a:cxnLst>
                    <a:cxn ang="0">
                      <a:pos x="66" y="236"/>
                    </a:cxn>
                    <a:cxn ang="0">
                      <a:pos x="4" y="254"/>
                    </a:cxn>
                    <a:cxn ang="0">
                      <a:pos x="12" y="241"/>
                    </a:cxn>
                    <a:cxn ang="0">
                      <a:pos x="8" y="231"/>
                    </a:cxn>
                    <a:cxn ang="0">
                      <a:pos x="10" y="190"/>
                    </a:cxn>
                    <a:cxn ang="0">
                      <a:pos x="55" y="163"/>
                    </a:cxn>
                    <a:cxn ang="0">
                      <a:pos x="85" y="129"/>
                    </a:cxn>
                    <a:cxn ang="0">
                      <a:pos x="97" y="102"/>
                    </a:cxn>
                    <a:cxn ang="0">
                      <a:pos x="142" y="55"/>
                    </a:cxn>
                    <a:cxn ang="0">
                      <a:pos x="124" y="57"/>
                    </a:cxn>
                    <a:cxn ang="0">
                      <a:pos x="124" y="49"/>
                    </a:cxn>
                    <a:cxn ang="0">
                      <a:pos x="132" y="44"/>
                    </a:cxn>
                    <a:cxn ang="0">
                      <a:pos x="148" y="57"/>
                    </a:cxn>
                    <a:cxn ang="0">
                      <a:pos x="149" y="45"/>
                    </a:cxn>
                    <a:cxn ang="0">
                      <a:pos x="168" y="37"/>
                    </a:cxn>
                    <a:cxn ang="0">
                      <a:pos x="183" y="28"/>
                    </a:cxn>
                    <a:cxn ang="0">
                      <a:pos x="199" y="21"/>
                    </a:cxn>
                    <a:cxn ang="0">
                      <a:pos x="221" y="17"/>
                    </a:cxn>
                    <a:cxn ang="0">
                      <a:pos x="223" y="5"/>
                    </a:cxn>
                    <a:cxn ang="0">
                      <a:pos x="256" y="6"/>
                    </a:cxn>
                    <a:cxn ang="0">
                      <a:pos x="266" y="7"/>
                    </a:cxn>
                    <a:cxn ang="0">
                      <a:pos x="285" y="2"/>
                    </a:cxn>
                    <a:cxn ang="0">
                      <a:pos x="296" y="6"/>
                    </a:cxn>
                    <a:cxn ang="0">
                      <a:pos x="293" y="24"/>
                    </a:cxn>
                    <a:cxn ang="0">
                      <a:pos x="315" y="32"/>
                    </a:cxn>
                    <a:cxn ang="0">
                      <a:pos x="309" y="72"/>
                    </a:cxn>
                    <a:cxn ang="0">
                      <a:pos x="310" y="113"/>
                    </a:cxn>
                    <a:cxn ang="0">
                      <a:pos x="318" y="148"/>
                    </a:cxn>
                    <a:cxn ang="0">
                      <a:pos x="327" y="172"/>
                    </a:cxn>
                    <a:cxn ang="0">
                      <a:pos x="255" y="224"/>
                    </a:cxn>
                    <a:cxn ang="0">
                      <a:pos x="218" y="225"/>
                    </a:cxn>
                    <a:cxn ang="0">
                      <a:pos x="206" y="200"/>
                    </a:cxn>
                    <a:cxn ang="0">
                      <a:pos x="197" y="174"/>
                    </a:cxn>
                    <a:cxn ang="0">
                      <a:pos x="254" y="130"/>
                    </a:cxn>
                    <a:cxn ang="0">
                      <a:pos x="202" y="135"/>
                    </a:cxn>
                    <a:cxn ang="0">
                      <a:pos x="172" y="169"/>
                    </a:cxn>
                    <a:cxn ang="0">
                      <a:pos x="146" y="201"/>
                    </a:cxn>
                    <a:cxn ang="0">
                      <a:pos x="150" y="218"/>
                    </a:cxn>
                    <a:cxn ang="0">
                      <a:pos x="152" y="253"/>
                    </a:cxn>
                    <a:cxn ang="0">
                      <a:pos x="146" y="283"/>
                    </a:cxn>
                    <a:cxn ang="0">
                      <a:pos x="121" y="304"/>
                    </a:cxn>
                    <a:cxn ang="0">
                      <a:pos x="90" y="297"/>
                    </a:cxn>
                    <a:cxn ang="0">
                      <a:pos x="82" y="269"/>
                    </a:cxn>
                    <a:cxn ang="0">
                      <a:pos x="76" y="245"/>
                    </a:cxn>
                  </a:cxnLst>
                  <a:rect l="0" t="0" r="r" b="b"/>
                  <a:pathLst>
                    <a:path w="327" h="318">
                      <a:moveTo>
                        <a:pt x="76" y="247"/>
                      </a:moveTo>
                      <a:cubicBezTo>
                        <a:pt x="70" y="245"/>
                        <a:pt x="69" y="241"/>
                        <a:pt x="66" y="236"/>
                      </a:cubicBezTo>
                      <a:cubicBezTo>
                        <a:pt x="57" y="249"/>
                        <a:pt x="43" y="266"/>
                        <a:pt x="24" y="266"/>
                      </a:cubicBezTo>
                      <a:cubicBezTo>
                        <a:pt x="22" y="266"/>
                        <a:pt x="4" y="256"/>
                        <a:pt x="4" y="254"/>
                      </a:cubicBezTo>
                      <a:cubicBezTo>
                        <a:pt x="4" y="250"/>
                        <a:pt x="10" y="248"/>
                        <a:pt x="12" y="247"/>
                      </a:cubicBezTo>
                      <a:cubicBezTo>
                        <a:pt x="12" y="241"/>
                        <a:pt x="12" y="241"/>
                        <a:pt x="12" y="241"/>
                      </a:cubicBezTo>
                      <a:cubicBezTo>
                        <a:pt x="6" y="241"/>
                        <a:pt x="6" y="241"/>
                        <a:pt x="0" y="243"/>
                      </a:cubicBezTo>
                      <a:cubicBezTo>
                        <a:pt x="0" y="240"/>
                        <a:pt x="5" y="234"/>
                        <a:pt x="8" y="231"/>
                      </a:cubicBezTo>
                      <a:cubicBezTo>
                        <a:pt x="1" y="223"/>
                        <a:pt x="0" y="212"/>
                        <a:pt x="0" y="200"/>
                      </a:cubicBezTo>
                      <a:cubicBezTo>
                        <a:pt x="0" y="193"/>
                        <a:pt x="7" y="194"/>
                        <a:pt x="10" y="190"/>
                      </a:cubicBezTo>
                      <a:cubicBezTo>
                        <a:pt x="15" y="182"/>
                        <a:pt x="20" y="177"/>
                        <a:pt x="30" y="174"/>
                      </a:cubicBezTo>
                      <a:cubicBezTo>
                        <a:pt x="38" y="172"/>
                        <a:pt x="39" y="162"/>
                        <a:pt x="55" y="163"/>
                      </a:cubicBezTo>
                      <a:cubicBezTo>
                        <a:pt x="50" y="162"/>
                        <a:pt x="49" y="161"/>
                        <a:pt x="45" y="160"/>
                      </a:cubicBezTo>
                      <a:cubicBezTo>
                        <a:pt x="64" y="155"/>
                        <a:pt x="71" y="140"/>
                        <a:pt x="85" y="129"/>
                      </a:cubicBezTo>
                      <a:cubicBezTo>
                        <a:pt x="90" y="126"/>
                        <a:pt x="89" y="112"/>
                        <a:pt x="93" y="112"/>
                      </a:cubicBezTo>
                      <a:cubicBezTo>
                        <a:pt x="93" y="112"/>
                        <a:pt x="97" y="102"/>
                        <a:pt x="97" y="102"/>
                      </a:cubicBezTo>
                      <a:cubicBezTo>
                        <a:pt x="102" y="93"/>
                        <a:pt x="109" y="87"/>
                        <a:pt x="118" y="83"/>
                      </a:cubicBezTo>
                      <a:cubicBezTo>
                        <a:pt x="127" y="80"/>
                        <a:pt x="139" y="65"/>
                        <a:pt x="142" y="55"/>
                      </a:cubicBezTo>
                      <a:cubicBezTo>
                        <a:pt x="131" y="58"/>
                        <a:pt x="126" y="63"/>
                        <a:pt x="116" y="63"/>
                      </a:cubicBezTo>
                      <a:cubicBezTo>
                        <a:pt x="118" y="60"/>
                        <a:pt x="123" y="58"/>
                        <a:pt x="124" y="57"/>
                      </a:cubicBezTo>
                      <a:cubicBezTo>
                        <a:pt x="122" y="57"/>
                        <a:pt x="118" y="56"/>
                        <a:pt x="118" y="56"/>
                      </a:cubicBezTo>
                      <a:cubicBezTo>
                        <a:pt x="119" y="51"/>
                        <a:pt x="121" y="49"/>
                        <a:pt x="124" y="49"/>
                      </a:cubicBezTo>
                      <a:cubicBezTo>
                        <a:pt x="126" y="49"/>
                        <a:pt x="127" y="50"/>
                        <a:pt x="128" y="50"/>
                      </a:cubicBezTo>
                      <a:cubicBezTo>
                        <a:pt x="129" y="47"/>
                        <a:pt x="131" y="46"/>
                        <a:pt x="132" y="44"/>
                      </a:cubicBezTo>
                      <a:cubicBezTo>
                        <a:pt x="134" y="47"/>
                        <a:pt x="135" y="49"/>
                        <a:pt x="133" y="52"/>
                      </a:cubicBezTo>
                      <a:cubicBezTo>
                        <a:pt x="140" y="52"/>
                        <a:pt x="142" y="57"/>
                        <a:pt x="148" y="57"/>
                      </a:cubicBezTo>
                      <a:cubicBezTo>
                        <a:pt x="150" y="57"/>
                        <a:pt x="155" y="46"/>
                        <a:pt x="156" y="46"/>
                      </a:cubicBezTo>
                      <a:cubicBezTo>
                        <a:pt x="153" y="45"/>
                        <a:pt x="153" y="44"/>
                        <a:pt x="149" y="45"/>
                      </a:cubicBezTo>
                      <a:cubicBezTo>
                        <a:pt x="151" y="41"/>
                        <a:pt x="154" y="38"/>
                        <a:pt x="159" y="38"/>
                      </a:cubicBezTo>
                      <a:cubicBezTo>
                        <a:pt x="162" y="38"/>
                        <a:pt x="165" y="39"/>
                        <a:pt x="168" y="37"/>
                      </a:cubicBezTo>
                      <a:cubicBezTo>
                        <a:pt x="165" y="35"/>
                        <a:pt x="166" y="35"/>
                        <a:pt x="164" y="33"/>
                      </a:cubicBezTo>
                      <a:cubicBezTo>
                        <a:pt x="169" y="29"/>
                        <a:pt x="176" y="29"/>
                        <a:pt x="183" y="28"/>
                      </a:cubicBezTo>
                      <a:cubicBezTo>
                        <a:pt x="183" y="33"/>
                        <a:pt x="183" y="33"/>
                        <a:pt x="183" y="33"/>
                      </a:cubicBezTo>
                      <a:cubicBezTo>
                        <a:pt x="189" y="32"/>
                        <a:pt x="190" y="22"/>
                        <a:pt x="199" y="21"/>
                      </a:cubicBezTo>
                      <a:cubicBezTo>
                        <a:pt x="199" y="29"/>
                        <a:pt x="199" y="29"/>
                        <a:pt x="199" y="29"/>
                      </a:cubicBezTo>
                      <a:cubicBezTo>
                        <a:pt x="205" y="18"/>
                        <a:pt x="213" y="21"/>
                        <a:pt x="221" y="17"/>
                      </a:cubicBezTo>
                      <a:cubicBezTo>
                        <a:pt x="217" y="15"/>
                        <a:pt x="214" y="14"/>
                        <a:pt x="214" y="11"/>
                      </a:cubicBezTo>
                      <a:cubicBezTo>
                        <a:pt x="214" y="9"/>
                        <a:pt x="222" y="7"/>
                        <a:pt x="223" y="5"/>
                      </a:cubicBezTo>
                      <a:cubicBezTo>
                        <a:pt x="226" y="8"/>
                        <a:pt x="228" y="11"/>
                        <a:pt x="232" y="11"/>
                      </a:cubicBezTo>
                      <a:cubicBezTo>
                        <a:pt x="239" y="11"/>
                        <a:pt x="256" y="0"/>
                        <a:pt x="256" y="6"/>
                      </a:cubicBezTo>
                      <a:cubicBezTo>
                        <a:pt x="256" y="12"/>
                        <a:pt x="248" y="14"/>
                        <a:pt x="247" y="20"/>
                      </a:cubicBezTo>
                      <a:cubicBezTo>
                        <a:pt x="255" y="21"/>
                        <a:pt x="258" y="11"/>
                        <a:pt x="266" y="7"/>
                      </a:cubicBezTo>
                      <a:cubicBezTo>
                        <a:pt x="267" y="10"/>
                        <a:pt x="267" y="12"/>
                        <a:pt x="268" y="15"/>
                      </a:cubicBezTo>
                      <a:cubicBezTo>
                        <a:pt x="274" y="9"/>
                        <a:pt x="277" y="7"/>
                        <a:pt x="285" y="2"/>
                      </a:cubicBezTo>
                      <a:cubicBezTo>
                        <a:pt x="285" y="8"/>
                        <a:pt x="284" y="12"/>
                        <a:pt x="289" y="13"/>
                      </a:cubicBezTo>
                      <a:cubicBezTo>
                        <a:pt x="290" y="9"/>
                        <a:pt x="292" y="6"/>
                        <a:pt x="296" y="6"/>
                      </a:cubicBezTo>
                      <a:cubicBezTo>
                        <a:pt x="298" y="6"/>
                        <a:pt x="307" y="11"/>
                        <a:pt x="311" y="13"/>
                      </a:cubicBezTo>
                      <a:cubicBezTo>
                        <a:pt x="307" y="24"/>
                        <a:pt x="303" y="20"/>
                        <a:pt x="293" y="24"/>
                      </a:cubicBezTo>
                      <a:cubicBezTo>
                        <a:pt x="298" y="27"/>
                        <a:pt x="301" y="28"/>
                        <a:pt x="301" y="30"/>
                      </a:cubicBezTo>
                      <a:cubicBezTo>
                        <a:pt x="305" y="31"/>
                        <a:pt x="314" y="32"/>
                        <a:pt x="315" y="32"/>
                      </a:cubicBezTo>
                      <a:cubicBezTo>
                        <a:pt x="309" y="36"/>
                        <a:pt x="293" y="44"/>
                        <a:pt x="293" y="55"/>
                      </a:cubicBezTo>
                      <a:cubicBezTo>
                        <a:pt x="293" y="63"/>
                        <a:pt x="309" y="62"/>
                        <a:pt x="309" y="72"/>
                      </a:cubicBezTo>
                      <a:cubicBezTo>
                        <a:pt x="309" y="80"/>
                        <a:pt x="301" y="83"/>
                        <a:pt x="301" y="91"/>
                      </a:cubicBezTo>
                      <a:cubicBezTo>
                        <a:pt x="301" y="99"/>
                        <a:pt x="310" y="104"/>
                        <a:pt x="310" y="113"/>
                      </a:cubicBezTo>
                      <a:cubicBezTo>
                        <a:pt x="310" y="118"/>
                        <a:pt x="305" y="121"/>
                        <a:pt x="305" y="126"/>
                      </a:cubicBezTo>
                      <a:cubicBezTo>
                        <a:pt x="305" y="136"/>
                        <a:pt x="318" y="138"/>
                        <a:pt x="318" y="148"/>
                      </a:cubicBezTo>
                      <a:cubicBezTo>
                        <a:pt x="318" y="151"/>
                        <a:pt x="314" y="153"/>
                        <a:pt x="313" y="154"/>
                      </a:cubicBezTo>
                      <a:cubicBezTo>
                        <a:pt x="317" y="161"/>
                        <a:pt x="327" y="163"/>
                        <a:pt x="327" y="172"/>
                      </a:cubicBezTo>
                      <a:cubicBezTo>
                        <a:pt x="327" y="187"/>
                        <a:pt x="297" y="203"/>
                        <a:pt x="288" y="215"/>
                      </a:cubicBezTo>
                      <a:cubicBezTo>
                        <a:pt x="283" y="224"/>
                        <a:pt x="263" y="226"/>
                        <a:pt x="255" y="224"/>
                      </a:cubicBezTo>
                      <a:cubicBezTo>
                        <a:pt x="246" y="227"/>
                        <a:pt x="236" y="231"/>
                        <a:pt x="228" y="231"/>
                      </a:cubicBezTo>
                      <a:cubicBezTo>
                        <a:pt x="222" y="231"/>
                        <a:pt x="218" y="230"/>
                        <a:pt x="218" y="225"/>
                      </a:cubicBezTo>
                      <a:cubicBezTo>
                        <a:pt x="209" y="225"/>
                        <a:pt x="199" y="219"/>
                        <a:pt x="199" y="210"/>
                      </a:cubicBezTo>
                      <a:cubicBezTo>
                        <a:pt x="199" y="205"/>
                        <a:pt x="204" y="202"/>
                        <a:pt x="206" y="200"/>
                      </a:cubicBezTo>
                      <a:cubicBezTo>
                        <a:pt x="201" y="198"/>
                        <a:pt x="197" y="188"/>
                        <a:pt x="197" y="183"/>
                      </a:cubicBezTo>
                      <a:cubicBezTo>
                        <a:pt x="197" y="180"/>
                        <a:pt x="198" y="178"/>
                        <a:pt x="197" y="174"/>
                      </a:cubicBezTo>
                      <a:cubicBezTo>
                        <a:pt x="216" y="174"/>
                        <a:pt x="225" y="150"/>
                        <a:pt x="237" y="144"/>
                      </a:cubicBezTo>
                      <a:cubicBezTo>
                        <a:pt x="243" y="140"/>
                        <a:pt x="254" y="138"/>
                        <a:pt x="254" y="130"/>
                      </a:cubicBezTo>
                      <a:cubicBezTo>
                        <a:pt x="254" y="119"/>
                        <a:pt x="239" y="117"/>
                        <a:pt x="228" y="117"/>
                      </a:cubicBezTo>
                      <a:cubicBezTo>
                        <a:pt x="213" y="117"/>
                        <a:pt x="202" y="122"/>
                        <a:pt x="202" y="135"/>
                      </a:cubicBezTo>
                      <a:cubicBezTo>
                        <a:pt x="202" y="140"/>
                        <a:pt x="203" y="142"/>
                        <a:pt x="202" y="145"/>
                      </a:cubicBezTo>
                      <a:cubicBezTo>
                        <a:pt x="202" y="155"/>
                        <a:pt x="181" y="164"/>
                        <a:pt x="172" y="169"/>
                      </a:cubicBezTo>
                      <a:cubicBezTo>
                        <a:pt x="165" y="174"/>
                        <a:pt x="157" y="175"/>
                        <a:pt x="152" y="183"/>
                      </a:cubicBezTo>
                      <a:cubicBezTo>
                        <a:pt x="149" y="189"/>
                        <a:pt x="153" y="198"/>
                        <a:pt x="146" y="201"/>
                      </a:cubicBezTo>
                      <a:cubicBezTo>
                        <a:pt x="146" y="210"/>
                        <a:pt x="146" y="210"/>
                        <a:pt x="146" y="210"/>
                      </a:cubicBezTo>
                      <a:cubicBezTo>
                        <a:pt x="149" y="212"/>
                        <a:pt x="150" y="215"/>
                        <a:pt x="150" y="218"/>
                      </a:cubicBezTo>
                      <a:cubicBezTo>
                        <a:pt x="158" y="219"/>
                        <a:pt x="170" y="227"/>
                        <a:pt x="170" y="235"/>
                      </a:cubicBezTo>
                      <a:cubicBezTo>
                        <a:pt x="170" y="242"/>
                        <a:pt x="157" y="253"/>
                        <a:pt x="152" y="253"/>
                      </a:cubicBezTo>
                      <a:cubicBezTo>
                        <a:pt x="143" y="253"/>
                        <a:pt x="140" y="266"/>
                        <a:pt x="140" y="275"/>
                      </a:cubicBezTo>
                      <a:cubicBezTo>
                        <a:pt x="140" y="280"/>
                        <a:pt x="144" y="282"/>
                        <a:pt x="146" y="283"/>
                      </a:cubicBezTo>
                      <a:cubicBezTo>
                        <a:pt x="145" y="294"/>
                        <a:pt x="135" y="295"/>
                        <a:pt x="133" y="304"/>
                      </a:cubicBezTo>
                      <a:cubicBezTo>
                        <a:pt x="127" y="304"/>
                        <a:pt x="125" y="304"/>
                        <a:pt x="121" y="304"/>
                      </a:cubicBezTo>
                      <a:cubicBezTo>
                        <a:pt x="114" y="304"/>
                        <a:pt x="111" y="318"/>
                        <a:pt x="100" y="318"/>
                      </a:cubicBezTo>
                      <a:cubicBezTo>
                        <a:pt x="97" y="318"/>
                        <a:pt x="90" y="299"/>
                        <a:pt x="90" y="297"/>
                      </a:cubicBezTo>
                      <a:cubicBezTo>
                        <a:pt x="90" y="296"/>
                        <a:pt x="91" y="294"/>
                        <a:pt x="91" y="293"/>
                      </a:cubicBezTo>
                      <a:cubicBezTo>
                        <a:pt x="84" y="285"/>
                        <a:pt x="85" y="279"/>
                        <a:pt x="82" y="269"/>
                      </a:cubicBezTo>
                      <a:cubicBezTo>
                        <a:pt x="79" y="263"/>
                        <a:pt x="73" y="261"/>
                        <a:pt x="73" y="253"/>
                      </a:cubicBezTo>
                      <a:cubicBezTo>
                        <a:pt x="73" y="250"/>
                        <a:pt x="75" y="246"/>
                        <a:pt x="76" y="245"/>
                      </a:cubicBezTo>
                      <a:lnTo>
                        <a:pt x="76" y="24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71" name="Freeform 26"/>
                <p:cNvSpPr/>
                <p:nvPr/>
              </p:nvSpPr>
              <p:spPr bwMode="auto">
                <a:xfrm>
                  <a:off x="4559300" y="1109663"/>
                  <a:ext cx="234950" cy="128588"/>
                </a:xfrm>
                <a:custGeom>
                  <a:avLst/>
                  <a:gdLst/>
                  <a:ahLst/>
                  <a:cxnLst>
                    <a:cxn ang="0">
                      <a:pos x="148" y="79"/>
                    </a:cxn>
                    <a:cxn ang="0">
                      <a:pos x="148" y="71"/>
                    </a:cxn>
                    <a:cxn ang="0">
                      <a:pos x="128" y="71"/>
                    </a:cxn>
                    <a:cxn ang="0">
                      <a:pos x="135" y="58"/>
                    </a:cxn>
                    <a:cxn ang="0">
                      <a:pos x="126" y="46"/>
                    </a:cxn>
                    <a:cxn ang="0">
                      <a:pos x="132" y="45"/>
                    </a:cxn>
                    <a:cxn ang="0">
                      <a:pos x="121" y="38"/>
                    </a:cxn>
                    <a:cxn ang="0">
                      <a:pos x="97" y="69"/>
                    </a:cxn>
                    <a:cxn ang="0">
                      <a:pos x="90" y="73"/>
                    </a:cxn>
                    <a:cxn ang="0">
                      <a:pos x="78" y="97"/>
                    </a:cxn>
                    <a:cxn ang="0">
                      <a:pos x="43" y="69"/>
                    </a:cxn>
                    <a:cxn ang="0">
                      <a:pos x="60" y="70"/>
                    </a:cxn>
                    <a:cxn ang="0">
                      <a:pos x="74" y="66"/>
                    </a:cxn>
                    <a:cxn ang="0">
                      <a:pos x="54" y="64"/>
                    </a:cxn>
                    <a:cxn ang="0">
                      <a:pos x="38" y="58"/>
                    </a:cxn>
                    <a:cxn ang="0">
                      <a:pos x="50" y="54"/>
                    </a:cxn>
                    <a:cxn ang="0">
                      <a:pos x="72" y="43"/>
                    </a:cxn>
                    <a:cxn ang="0">
                      <a:pos x="61" y="43"/>
                    </a:cxn>
                    <a:cxn ang="0">
                      <a:pos x="54" y="39"/>
                    </a:cxn>
                    <a:cxn ang="0">
                      <a:pos x="51" y="39"/>
                    </a:cxn>
                    <a:cxn ang="0">
                      <a:pos x="38" y="51"/>
                    </a:cxn>
                    <a:cxn ang="0">
                      <a:pos x="23" y="44"/>
                    </a:cxn>
                    <a:cxn ang="0">
                      <a:pos x="27" y="43"/>
                    </a:cxn>
                    <a:cxn ang="0">
                      <a:pos x="15" y="28"/>
                    </a:cxn>
                    <a:cxn ang="0">
                      <a:pos x="11" y="26"/>
                    </a:cxn>
                    <a:cxn ang="0">
                      <a:pos x="0" y="16"/>
                    </a:cxn>
                    <a:cxn ang="0">
                      <a:pos x="16" y="5"/>
                    </a:cxn>
                    <a:cxn ang="0">
                      <a:pos x="38" y="7"/>
                    </a:cxn>
                    <a:cxn ang="0">
                      <a:pos x="32" y="13"/>
                    </a:cxn>
                    <a:cxn ang="0">
                      <a:pos x="44" y="20"/>
                    </a:cxn>
                    <a:cxn ang="0">
                      <a:pos x="41" y="14"/>
                    </a:cxn>
                    <a:cxn ang="0">
                      <a:pos x="49" y="7"/>
                    </a:cxn>
                    <a:cxn ang="0">
                      <a:pos x="68" y="26"/>
                    </a:cxn>
                    <a:cxn ang="0">
                      <a:pos x="63" y="7"/>
                    </a:cxn>
                    <a:cxn ang="0">
                      <a:pos x="72" y="0"/>
                    </a:cxn>
                    <a:cxn ang="0">
                      <a:pos x="90" y="9"/>
                    </a:cxn>
                    <a:cxn ang="0">
                      <a:pos x="88" y="18"/>
                    </a:cxn>
                    <a:cxn ang="0">
                      <a:pos x="96" y="12"/>
                    </a:cxn>
                    <a:cxn ang="0">
                      <a:pos x="102" y="23"/>
                    </a:cxn>
                    <a:cxn ang="0">
                      <a:pos x="106" y="23"/>
                    </a:cxn>
                    <a:cxn ang="0">
                      <a:pos x="141" y="41"/>
                    </a:cxn>
                    <a:cxn ang="0">
                      <a:pos x="137" y="42"/>
                    </a:cxn>
                    <a:cxn ang="0">
                      <a:pos x="145" y="42"/>
                    </a:cxn>
                    <a:cxn ang="0">
                      <a:pos x="145" y="49"/>
                    </a:cxn>
                    <a:cxn ang="0">
                      <a:pos x="159" y="49"/>
                    </a:cxn>
                    <a:cxn ang="0">
                      <a:pos x="176" y="64"/>
                    </a:cxn>
                    <a:cxn ang="0">
                      <a:pos x="148" y="79"/>
                    </a:cxn>
                  </a:cxnLst>
                  <a:rect l="0" t="0" r="r" b="b"/>
                  <a:pathLst>
                    <a:path w="176" h="97">
                      <a:moveTo>
                        <a:pt x="148" y="79"/>
                      </a:moveTo>
                      <a:cubicBezTo>
                        <a:pt x="147" y="76"/>
                        <a:pt x="147" y="74"/>
                        <a:pt x="148" y="71"/>
                      </a:cubicBezTo>
                      <a:cubicBezTo>
                        <a:pt x="143" y="71"/>
                        <a:pt x="134" y="71"/>
                        <a:pt x="128" y="71"/>
                      </a:cubicBezTo>
                      <a:cubicBezTo>
                        <a:pt x="129" y="63"/>
                        <a:pt x="134" y="65"/>
                        <a:pt x="135" y="58"/>
                      </a:cubicBezTo>
                      <a:cubicBezTo>
                        <a:pt x="132" y="57"/>
                        <a:pt x="128" y="49"/>
                        <a:pt x="126" y="46"/>
                      </a:cubicBezTo>
                      <a:cubicBezTo>
                        <a:pt x="128" y="45"/>
                        <a:pt x="130" y="45"/>
                        <a:pt x="132" y="45"/>
                      </a:cubicBezTo>
                      <a:cubicBezTo>
                        <a:pt x="125" y="44"/>
                        <a:pt x="121" y="38"/>
                        <a:pt x="121" y="38"/>
                      </a:cubicBezTo>
                      <a:cubicBezTo>
                        <a:pt x="106" y="38"/>
                        <a:pt x="102" y="58"/>
                        <a:pt x="97" y="69"/>
                      </a:cubicBezTo>
                      <a:cubicBezTo>
                        <a:pt x="96" y="72"/>
                        <a:pt x="93" y="71"/>
                        <a:pt x="90" y="73"/>
                      </a:cubicBezTo>
                      <a:cubicBezTo>
                        <a:pt x="83" y="79"/>
                        <a:pt x="84" y="91"/>
                        <a:pt x="78" y="97"/>
                      </a:cubicBezTo>
                      <a:cubicBezTo>
                        <a:pt x="67" y="90"/>
                        <a:pt x="43" y="84"/>
                        <a:pt x="43" y="69"/>
                      </a:cubicBezTo>
                      <a:cubicBezTo>
                        <a:pt x="49" y="68"/>
                        <a:pt x="60" y="70"/>
                        <a:pt x="60" y="70"/>
                      </a:cubicBezTo>
                      <a:cubicBezTo>
                        <a:pt x="64" y="66"/>
                        <a:pt x="69" y="67"/>
                        <a:pt x="74" y="66"/>
                      </a:cubicBezTo>
                      <a:cubicBezTo>
                        <a:pt x="72" y="64"/>
                        <a:pt x="57" y="64"/>
                        <a:pt x="54" y="64"/>
                      </a:cubicBezTo>
                      <a:cubicBezTo>
                        <a:pt x="49" y="64"/>
                        <a:pt x="38" y="69"/>
                        <a:pt x="38" y="58"/>
                      </a:cubicBezTo>
                      <a:cubicBezTo>
                        <a:pt x="38" y="54"/>
                        <a:pt x="48" y="54"/>
                        <a:pt x="50" y="54"/>
                      </a:cubicBezTo>
                      <a:cubicBezTo>
                        <a:pt x="56" y="52"/>
                        <a:pt x="68" y="47"/>
                        <a:pt x="72" y="43"/>
                      </a:cubicBezTo>
                      <a:cubicBezTo>
                        <a:pt x="66" y="43"/>
                        <a:pt x="63" y="43"/>
                        <a:pt x="61" y="43"/>
                      </a:cubicBezTo>
                      <a:cubicBezTo>
                        <a:pt x="60" y="43"/>
                        <a:pt x="56" y="40"/>
                        <a:pt x="54" y="39"/>
                      </a:cubicBezTo>
                      <a:cubicBezTo>
                        <a:pt x="53" y="39"/>
                        <a:pt x="52" y="39"/>
                        <a:pt x="51" y="39"/>
                      </a:cubicBezTo>
                      <a:cubicBezTo>
                        <a:pt x="47" y="41"/>
                        <a:pt x="47" y="51"/>
                        <a:pt x="38" y="51"/>
                      </a:cubicBezTo>
                      <a:cubicBezTo>
                        <a:pt x="31" y="51"/>
                        <a:pt x="26" y="48"/>
                        <a:pt x="23" y="44"/>
                      </a:cubicBezTo>
                      <a:cubicBezTo>
                        <a:pt x="25" y="43"/>
                        <a:pt x="26" y="43"/>
                        <a:pt x="27" y="43"/>
                      </a:cubicBezTo>
                      <a:cubicBezTo>
                        <a:pt x="19" y="39"/>
                        <a:pt x="13" y="35"/>
                        <a:pt x="15" y="28"/>
                      </a:cubicBezTo>
                      <a:cubicBezTo>
                        <a:pt x="13" y="28"/>
                        <a:pt x="12" y="26"/>
                        <a:pt x="11" y="26"/>
                      </a:cubicBezTo>
                      <a:cubicBezTo>
                        <a:pt x="8" y="26"/>
                        <a:pt x="3" y="19"/>
                        <a:pt x="0" y="16"/>
                      </a:cubicBezTo>
                      <a:cubicBezTo>
                        <a:pt x="2" y="14"/>
                        <a:pt x="11" y="5"/>
                        <a:pt x="16" y="5"/>
                      </a:cubicBezTo>
                      <a:cubicBezTo>
                        <a:pt x="23" y="5"/>
                        <a:pt x="27" y="5"/>
                        <a:pt x="38" y="7"/>
                      </a:cubicBezTo>
                      <a:cubicBezTo>
                        <a:pt x="35" y="10"/>
                        <a:pt x="34" y="11"/>
                        <a:pt x="32" y="13"/>
                      </a:cubicBezTo>
                      <a:cubicBezTo>
                        <a:pt x="37" y="17"/>
                        <a:pt x="41" y="17"/>
                        <a:pt x="44" y="20"/>
                      </a:cubicBezTo>
                      <a:cubicBezTo>
                        <a:pt x="42" y="19"/>
                        <a:pt x="41" y="17"/>
                        <a:pt x="41" y="14"/>
                      </a:cubicBezTo>
                      <a:cubicBezTo>
                        <a:pt x="41" y="10"/>
                        <a:pt x="45" y="7"/>
                        <a:pt x="49" y="7"/>
                      </a:cubicBezTo>
                      <a:cubicBezTo>
                        <a:pt x="60" y="7"/>
                        <a:pt x="57" y="22"/>
                        <a:pt x="68" y="26"/>
                      </a:cubicBezTo>
                      <a:cubicBezTo>
                        <a:pt x="66" y="19"/>
                        <a:pt x="63" y="15"/>
                        <a:pt x="63" y="7"/>
                      </a:cubicBezTo>
                      <a:cubicBezTo>
                        <a:pt x="63" y="0"/>
                        <a:pt x="66" y="0"/>
                        <a:pt x="72" y="0"/>
                      </a:cubicBezTo>
                      <a:cubicBezTo>
                        <a:pt x="78" y="0"/>
                        <a:pt x="90" y="4"/>
                        <a:pt x="90" y="9"/>
                      </a:cubicBezTo>
                      <a:cubicBezTo>
                        <a:pt x="90" y="12"/>
                        <a:pt x="88" y="15"/>
                        <a:pt x="88" y="18"/>
                      </a:cubicBezTo>
                      <a:cubicBezTo>
                        <a:pt x="92" y="16"/>
                        <a:pt x="93" y="12"/>
                        <a:pt x="96" y="12"/>
                      </a:cubicBezTo>
                      <a:cubicBezTo>
                        <a:pt x="103" y="12"/>
                        <a:pt x="102" y="19"/>
                        <a:pt x="102" y="23"/>
                      </a:cubicBezTo>
                      <a:cubicBezTo>
                        <a:pt x="103" y="23"/>
                        <a:pt x="105" y="23"/>
                        <a:pt x="106" y="23"/>
                      </a:cubicBezTo>
                      <a:cubicBezTo>
                        <a:pt x="113" y="23"/>
                        <a:pt x="137" y="36"/>
                        <a:pt x="141" y="41"/>
                      </a:cubicBezTo>
                      <a:cubicBezTo>
                        <a:pt x="140" y="42"/>
                        <a:pt x="138" y="42"/>
                        <a:pt x="137" y="42"/>
                      </a:cubicBezTo>
                      <a:cubicBezTo>
                        <a:pt x="140" y="43"/>
                        <a:pt x="142" y="42"/>
                        <a:pt x="145" y="42"/>
                      </a:cubicBezTo>
                      <a:cubicBezTo>
                        <a:pt x="146" y="44"/>
                        <a:pt x="146" y="47"/>
                        <a:pt x="145" y="49"/>
                      </a:cubicBezTo>
                      <a:cubicBezTo>
                        <a:pt x="151" y="49"/>
                        <a:pt x="154" y="49"/>
                        <a:pt x="159" y="49"/>
                      </a:cubicBezTo>
                      <a:cubicBezTo>
                        <a:pt x="159" y="62"/>
                        <a:pt x="172" y="59"/>
                        <a:pt x="176" y="64"/>
                      </a:cubicBezTo>
                      <a:cubicBezTo>
                        <a:pt x="164" y="68"/>
                        <a:pt x="159" y="76"/>
                        <a:pt x="148" y="7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72" name="Freeform 27"/>
                <p:cNvSpPr/>
                <p:nvPr/>
              </p:nvSpPr>
              <p:spPr bwMode="auto">
                <a:xfrm>
                  <a:off x="4683125" y="1089025"/>
                  <a:ext cx="150813" cy="55563"/>
                </a:xfrm>
                <a:custGeom>
                  <a:avLst/>
                  <a:gdLst/>
                  <a:ahLst/>
                  <a:cxnLst>
                    <a:cxn ang="0">
                      <a:pos x="114" y="19"/>
                    </a:cxn>
                    <a:cxn ang="0">
                      <a:pos x="69" y="41"/>
                    </a:cxn>
                    <a:cxn ang="0">
                      <a:pos x="54" y="34"/>
                    </a:cxn>
                    <a:cxn ang="0">
                      <a:pos x="28" y="34"/>
                    </a:cxn>
                    <a:cxn ang="0">
                      <a:pos x="23" y="26"/>
                    </a:cxn>
                    <a:cxn ang="0">
                      <a:pos x="32" y="26"/>
                    </a:cxn>
                    <a:cxn ang="0">
                      <a:pos x="43" y="24"/>
                    </a:cxn>
                    <a:cxn ang="0">
                      <a:pos x="22" y="23"/>
                    </a:cxn>
                    <a:cxn ang="0">
                      <a:pos x="6" y="18"/>
                    </a:cxn>
                    <a:cxn ang="0">
                      <a:pos x="0" y="7"/>
                    </a:cxn>
                    <a:cxn ang="0">
                      <a:pos x="6" y="7"/>
                    </a:cxn>
                    <a:cxn ang="0">
                      <a:pos x="15" y="8"/>
                    </a:cxn>
                    <a:cxn ang="0">
                      <a:pos x="15" y="6"/>
                    </a:cxn>
                    <a:cxn ang="0">
                      <a:pos x="23" y="6"/>
                    </a:cxn>
                    <a:cxn ang="0">
                      <a:pos x="21" y="2"/>
                    </a:cxn>
                    <a:cxn ang="0">
                      <a:pos x="33" y="2"/>
                    </a:cxn>
                    <a:cxn ang="0">
                      <a:pos x="51" y="11"/>
                    </a:cxn>
                    <a:cxn ang="0">
                      <a:pos x="62" y="0"/>
                    </a:cxn>
                    <a:cxn ang="0">
                      <a:pos x="67" y="0"/>
                    </a:cxn>
                    <a:cxn ang="0">
                      <a:pos x="67" y="12"/>
                    </a:cxn>
                    <a:cxn ang="0">
                      <a:pos x="80" y="7"/>
                    </a:cxn>
                    <a:cxn ang="0">
                      <a:pos x="95" y="7"/>
                    </a:cxn>
                    <a:cxn ang="0">
                      <a:pos x="114" y="19"/>
                    </a:cxn>
                  </a:cxnLst>
                  <a:rect l="0" t="0" r="r" b="b"/>
                  <a:pathLst>
                    <a:path w="114" h="41">
                      <a:moveTo>
                        <a:pt x="114" y="19"/>
                      </a:moveTo>
                      <a:cubicBezTo>
                        <a:pt x="104" y="26"/>
                        <a:pt x="82" y="41"/>
                        <a:pt x="69" y="41"/>
                      </a:cubicBezTo>
                      <a:cubicBezTo>
                        <a:pt x="61" y="41"/>
                        <a:pt x="57" y="39"/>
                        <a:pt x="54" y="34"/>
                      </a:cubicBezTo>
                      <a:cubicBezTo>
                        <a:pt x="28" y="34"/>
                        <a:pt x="28" y="34"/>
                        <a:pt x="28" y="34"/>
                      </a:cubicBezTo>
                      <a:cubicBezTo>
                        <a:pt x="25" y="32"/>
                        <a:pt x="23" y="30"/>
                        <a:pt x="23" y="26"/>
                      </a:cubicBezTo>
                      <a:cubicBezTo>
                        <a:pt x="26" y="26"/>
                        <a:pt x="31" y="26"/>
                        <a:pt x="32" y="26"/>
                      </a:cubicBezTo>
                      <a:cubicBezTo>
                        <a:pt x="36" y="25"/>
                        <a:pt x="40" y="25"/>
                        <a:pt x="43" y="24"/>
                      </a:cubicBezTo>
                      <a:cubicBezTo>
                        <a:pt x="41" y="24"/>
                        <a:pt x="23" y="23"/>
                        <a:pt x="22" y="23"/>
                      </a:cubicBezTo>
                      <a:cubicBezTo>
                        <a:pt x="14" y="23"/>
                        <a:pt x="6" y="28"/>
                        <a:pt x="6" y="18"/>
                      </a:cubicBezTo>
                      <a:cubicBezTo>
                        <a:pt x="3" y="15"/>
                        <a:pt x="0" y="12"/>
                        <a:pt x="0" y="7"/>
                      </a:cubicBezTo>
                      <a:cubicBezTo>
                        <a:pt x="6" y="7"/>
                        <a:pt x="6" y="7"/>
                        <a:pt x="6" y="7"/>
                      </a:cubicBezTo>
                      <a:cubicBezTo>
                        <a:pt x="9" y="9"/>
                        <a:pt x="13" y="10"/>
                        <a:pt x="15" y="8"/>
                      </a:cubicBezTo>
                      <a:cubicBezTo>
                        <a:pt x="15" y="6"/>
                        <a:pt x="15" y="6"/>
                        <a:pt x="15" y="6"/>
                      </a:cubicBezTo>
                      <a:cubicBezTo>
                        <a:pt x="23" y="6"/>
                        <a:pt x="23" y="6"/>
                        <a:pt x="23" y="6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33" y="2"/>
                        <a:pt x="33" y="2"/>
                        <a:pt x="33" y="2"/>
                      </a:cubicBezTo>
                      <a:cubicBezTo>
                        <a:pt x="36" y="4"/>
                        <a:pt x="48" y="11"/>
                        <a:pt x="51" y="11"/>
                      </a:cubicBezTo>
                      <a:cubicBezTo>
                        <a:pt x="56" y="11"/>
                        <a:pt x="59" y="2"/>
                        <a:pt x="62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67" y="6"/>
                        <a:pt x="66" y="8"/>
                        <a:pt x="67" y="12"/>
                      </a:cubicBezTo>
                      <a:cubicBezTo>
                        <a:pt x="71" y="12"/>
                        <a:pt x="73" y="7"/>
                        <a:pt x="80" y="7"/>
                      </a:cubicBezTo>
                      <a:cubicBezTo>
                        <a:pt x="91" y="7"/>
                        <a:pt x="88" y="7"/>
                        <a:pt x="95" y="7"/>
                      </a:cubicBezTo>
                      <a:cubicBezTo>
                        <a:pt x="103" y="7"/>
                        <a:pt x="112" y="14"/>
                        <a:pt x="114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73" name="Freeform 28"/>
                <p:cNvSpPr/>
                <p:nvPr/>
              </p:nvSpPr>
              <p:spPr bwMode="auto">
                <a:xfrm>
                  <a:off x="4219575" y="1841500"/>
                  <a:ext cx="73025" cy="87313"/>
                </a:xfrm>
                <a:custGeom>
                  <a:avLst/>
                  <a:gdLst/>
                  <a:ahLst/>
                  <a:cxnLst>
                    <a:cxn ang="0">
                      <a:pos x="9" y="19"/>
                    </a:cxn>
                    <a:cxn ang="0">
                      <a:pos x="22" y="14"/>
                    </a:cxn>
                    <a:cxn ang="0">
                      <a:pos x="19" y="8"/>
                    </a:cxn>
                    <a:cxn ang="0">
                      <a:pos x="32" y="0"/>
                    </a:cxn>
                    <a:cxn ang="0">
                      <a:pos x="40" y="0"/>
                    </a:cxn>
                    <a:cxn ang="0">
                      <a:pos x="55" y="18"/>
                    </a:cxn>
                    <a:cxn ang="0">
                      <a:pos x="47" y="24"/>
                    </a:cxn>
                    <a:cxn ang="0">
                      <a:pos x="47" y="39"/>
                    </a:cxn>
                    <a:cxn ang="0">
                      <a:pos x="47" y="52"/>
                    </a:cxn>
                    <a:cxn ang="0">
                      <a:pos x="35" y="54"/>
                    </a:cxn>
                    <a:cxn ang="0">
                      <a:pos x="19" y="64"/>
                    </a:cxn>
                    <a:cxn ang="0">
                      <a:pos x="11" y="65"/>
                    </a:cxn>
                    <a:cxn ang="0">
                      <a:pos x="0" y="55"/>
                    </a:cxn>
                    <a:cxn ang="0">
                      <a:pos x="13" y="33"/>
                    </a:cxn>
                    <a:cxn ang="0">
                      <a:pos x="4" y="23"/>
                    </a:cxn>
                    <a:cxn ang="0">
                      <a:pos x="9" y="19"/>
                    </a:cxn>
                  </a:cxnLst>
                  <a:rect l="0" t="0" r="r" b="b"/>
                  <a:pathLst>
                    <a:path w="55" h="65">
                      <a:moveTo>
                        <a:pt x="9" y="19"/>
                      </a:moveTo>
                      <a:cubicBezTo>
                        <a:pt x="12" y="19"/>
                        <a:pt x="19" y="16"/>
                        <a:pt x="22" y="14"/>
                      </a:cubicBezTo>
                      <a:cubicBezTo>
                        <a:pt x="20" y="11"/>
                        <a:pt x="19" y="10"/>
                        <a:pt x="19" y="8"/>
                      </a:cubicBezTo>
                      <a:cubicBezTo>
                        <a:pt x="19" y="5"/>
                        <a:pt x="28" y="0"/>
                        <a:pt x="32" y="0"/>
                      </a:cubicBezTo>
                      <a:cubicBezTo>
                        <a:pt x="35" y="0"/>
                        <a:pt x="37" y="0"/>
                        <a:pt x="40" y="0"/>
                      </a:cubicBezTo>
                      <a:cubicBezTo>
                        <a:pt x="50" y="0"/>
                        <a:pt x="55" y="10"/>
                        <a:pt x="55" y="18"/>
                      </a:cubicBezTo>
                      <a:cubicBezTo>
                        <a:pt x="55" y="21"/>
                        <a:pt x="47" y="21"/>
                        <a:pt x="47" y="24"/>
                      </a:cubicBezTo>
                      <a:cubicBezTo>
                        <a:pt x="47" y="27"/>
                        <a:pt x="47" y="39"/>
                        <a:pt x="47" y="39"/>
                      </a:cubicBezTo>
                      <a:cubicBezTo>
                        <a:pt x="47" y="43"/>
                        <a:pt x="50" y="48"/>
                        <a:pt x="47" y="52"/>
                      </a:cubicBezTo>
                      <a:cubicBezTo>
                        <a:pt x="44" y="54"/>
                        <a:pt x="40" y="54"/>
                        <a:pt x="35" y="54"/>
                      </a:cubicBezTo>
                      <a:cubicBezTo>
                        <a:pt x="28" y="54"/>
                        <a:pt x="23" y="61"/>
                        <a:pt x="19" y="64"/>
                      </a:cubicBezTo>
                      <a:cubicBezTo>
                        <a:pt x="17" y="65"/>
                        <a:pt x="13" y="65"/>
                        <a:pt x="11" y="65"/>
                      </a:cubicBezTo>
                      <a:cubicBezTo>
                        <a:pt x="6" y="65"/>
                        <a:pt x="0" y="60"/>
                        <a:pt x="0" y="55"/>
                      </a:cubicBezTo>
                      <a:cubicBezTo>
                        <a:pt x="0" y="44"/>
                        <a:pt x="11" y="43"/>
                        <a:pt x="13" y="33"/>
                      </a:cubicBezTo>
                      <a:cubicBezTo>
                        <a:pt x="8" y="30"/>
                        <a:pt x="4" y="28"/>
                        <a:pt x="4" y="23"/>
                      </a:cubicBezTo>
                      <a:cubicBezTo>
                        <a:pt x="4" y="18"/>
                        <a:pt x="8" y="19"/>
                        <a:pt x="9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74" name="Freeform 29"/>
                <p:cNvSpPr/>
                <p:nvPr/>
              </p:nvSpPr>
              <p:spPr bwMode="auto">
                <a:xfrm>
                  <a:off x="4276725" y="1758950"/>
                  <a:ext cx="139700" cy="203200"/>
                </a:xfrm>
                <a:custGeom>
                  <a:avLst/>
                  <a:gdLst/>
                  <a:ahLst/>
                  <a:cxnLst>
                    <a:cxn ang="0">
                      <a:pos x="96" y="102"/>
                    </a:cxn>
                    <a:cxn ang="0">
                      <a:pos x="91" y="128"/>
                    </a:cxn>
                    <a:cxn ang="0">
                      <a:pos x="100" y="133"/>
                    </a:cxn>
                    <a:cxn ang="0">
                      <a:pos x="70" y="139"/>
                    </a:cxn>
                    <a:cxn ang="0">
                      <a:pos x="39" y="141"/>
                    </a:cxn>
                    <a:cxn ang="0">
                      <a:pos x="26" y="148"/>
                    </a:cxn>
                    <a:cxn ang="0">
                      <a:pos x="16" y="152"/>
                    </a:cxn>
                    <a:cxn ang="0">
                      <a:pos x="32" y="133"/>
                    </a:cxn>
                    <a:cxn ang="0">
                      <a:pos x="46" y="124"/>
                    </a:cxn>
                    <a:cxn ang="0">
                      <a:pos x="26" y="123"/>
                    </a:cxn>
                    <a:cxn ang="0">
                      <a:pos x="19" y="123"/>
                    </a:cxn>
                    <a:cxn ang="0">
                      <a:pos x="28" y="96"/>
                    </a:cxn>
                    <a:cxn ang="0">
                      <a:pos x="48" y="81"/>
                    </a:cxn>
                    <a:cxn ang="0">
                      <a:pos x="40" y="70"/>
                    </a:cxn>
                    <a:cxn ang="0">
                      <a:pos x="26" y="72"/>
                    </a:cxn>
                    <a:cxn ang="0">
                      <a:pos x="23" y="59"/>
                    </a:cxn>
                    <a:cxn ang="0">
                      <a:pos x="16" y="49"/>
                    </a:cxn>
                    <a:cxn ang="0">
                      <a:pos x="12" y="55"/>
                    </a:cxn>
                    <a:cxn ang="0">
                      <a:pos x="14" y="45"/>
                    </a:cxn>
                    <a:cxn ang="0">
                      <a:pos x="8" y="38"/>
                    </a:cxn>
                    <a:cxn ang="0">
                      <a:pos x="11" y="29"/>
                    </a:cxn>
                    <a:cxn ang="0">
                      <a:pos x="8" y="20"/>
                    </a:cxn>
                    <a:cxn ang="0">
                      <a:pos x="12" y="21"/>
                    </a:cxn>
                    <a:cxn ang="0">
                      <a:pos x="16" y="14"/>
                    </a:cxn>
                    <a:cxn ang="0">
                      <a:pos x="25" y="0"/>
                    </a:cxn>
                    <a:cxn ang="0">
                      <a:pos x="42" y="4"/>
                    </a:cxn>
                    <a:cxn ang="0">
                      <a:pos x="33" y="19"/>
                    </a:cxn>
                    <a:cxn ang="0">
                      <a:pos x="47" y="46"/>
                    </a:cxn>
                    <a:cxn ang="0">
                      <a:pos x="53" y="50"/>
                    </a:cxn>
                    <a:cxn ang="0">
                      <a:pos x="84" y="89"/>
                    </a:cxn>
                    <a:cxn ang="0">
                      <a:pos x="87" y="102"/>
                    </a:cxn>
                    <a:cxn ang="0">
                      <a:pos x="92" y="102"/>
                    </a:cxn>
                  </a:cxnLst>
                  <a:rect l="0" t="0" r="r" b="b"/>
                  <a:pathLst>
                    <a:path w="105" h="152">
                      <a:moveTo>
                        <a:pt x="90" y="103"/>
                      </a:moveTo>
                      <a:cubicBezTo>
                        <a:pt x="93" y="101"/>
                        <a:pt x="92" y="102"/>
                        <a:pt x="96" y="102"/>
                      </a:cubicBezTo>
                      <a:cubicBezTo>
                        <a:pt x="101" y="102"/>
                        <a:pt x="105" y="106"/>
                        <a:pt x="105" y="110"/>
                      </a:cubicBezTo>
                      <a:cubicBezTo>
                        <a:pt x="105" y="118"/>
                        <a:pt x="94" y="122"/>
                        <a:pt x="91" y="128"/>
                      </a:cubicBezTo>
                      <a:cubicBezTo>
                        <a:pt x="95" y="129"/>
                        <a:pt x="97" y="130"/>
                        <a:pt x="100" y="130"/>
                      </a:cubicBezTo>
                      <a:cubicBezTo>
                        <a:pt x="100" y="133"/>
                        <a:pt x="100" y="133"/>
                        <a:pt x="100" y="133"/>
                      </a:cubicBezTo>
                      <a:cubicBezTo>
                        <a:pt x="96" y="137"/>
                        <a:pt x="93" y="139"/>
                        <a:pt x="87" y="139"/>
                      </a:cubicBezTo>
                      <a:cubicBezTo>
                        <a:pt x="82" y="139"/>
                        <a:pt x="72" y="139"/>
                        <a:pt x="70" y="139"/>
                      </a:cubicBezTo>
                      <a:cubicBezTo>
                        <a:pt x="65" y="139"/>
                        <a:pt x="53" y="143"/>
                        <a:pt x="47" y="143"/>
                      </a:cubicBezTo>
                      <a:cubicBezTo>
                        <a:pt x="44" y="143"/>
                        <a:pt x="42" y="141"/>
                        <a:pt x="39" y="141"/>
                      </a:cubicBezTo>
                      <a:cubicBezTo>
                        <a:pt x="34" y="141"/>
                        <a:pt x="32" y="144"/>
                        <a:pt x="32" y="148"/>
                      </a:cubicBezTo>
                      <a:cubicBezTo>
                        <a:pt x="26" y="148"/>
                        <a:pt x="26" y="148"/>
                        <a:pt x="26" y="148"/>
                      </a:cubicBezTo>
                      <a:cubicBezTo>
                        <a:pt x="23" y="148"/>
                        <a:pt x="21" y="150"/>
                        <a:pt x="19" y="152"/>
                      </a:cubicBezTo>
                      <a:cubicBezTo>
                        <a:pt x="16" y="152"/>
                        <a:pt x="16" y="152"/>
                        <a:pt x="16" y="152"/>
                      </a:cubicBezTo>
                      <a:cubicBezTo>
                        <a:pt x="16" y="149"/>
                        <a:pt x="16" y="149"/>
                        <a:pt x="16" y="149"/>
                      </a:cubicBezTo>
                      <a:cubicBezTo>
                        <a:pt x="17" y="147"/>
                        <a:pt x="30" y="133"/>
                        <a:pt x="32" y="133"/>
                      </a:cubicBezTo>
                      <a:cubicBezTo>
                        <a:pt x="38" y="131"/>
                        <a:pt x="47" y="133"/>
                        <a:pt x="47" y="127"/>
                      </a:cubicBezTo>
                      <a:cubicBezTo>
                        <a:pt x="47" y="126"/>
                        <a:pt x="46" y="125"/>
                        <a:pt x="46" y="124"/>
                      </a:cubicBezTo>
                      <a:cubicBezTo>
                        <a:pt x="44" y="126"/>
                        <a:pt x="41" y="128"/>
                        <a:pt x="38" y="128"/>
                      </a:cubicBezTo>
                      <a:cubicBezTo>
                        <a:pt x="32" y="128"/>
                        <a:pt x="30" y="123"/>
                        <a:pt x="26" y="123"/>
                      </a:cubicBezTo>
                      <a:cubicBezTo>
                        <a:pt x="23" y="123"/>
                        <a:pt x="23" y="125"/>
                        <a:pt x="21" y="125"/>
                      </a:cubicBezTo>
                      <a:cubicBezTo>
                        <a:pt x="20" y="125"/>
                        <a:pt x="19" y="124"/>
                        <a:pt x="19" y="123"/>
                      </a:cubicBezTo>
                      <a:cubicBezTo>
                        <a:pt x="19" y="116"/>
                        <a:pt x="31" y="116"/>
                        <a:pt x="31" y="109"/>
                      </a:cubicBezTo>
                      <a:cubicBezTo>
                        <a:pt x="31" y="103"/>
                        <a:pt x="28" y="101"/>
                        <a:pt x="28" y="96"/>
                      </a:cubicBezTo>
                      <a:cubicBezTo>
                        <a:pt x="36" y="96"/>
                        <a:pt x="45" y="92"/>
                        <a:pt x="48" y="88"/>
                      </a:cubicBezTo>
                      <a:cubicBezTo>
                        <a:pt x="48" y="81"/>
                        <a:pt x="48" y="81"/>
                        <a:pt x="48" y="81"/>
                      </a:cubicBezTo>
                      <a:cubicBezTo>
                        <a:pt x="43" y="82"/>
                        <a:pt x="37" y="81"/>
                        <a:pt x="37" y="77"/>
                      </a:cubicBezTo>
                      <a:cubicBezTo>
                        <a:pt x="37" y="73"/>
                        <a:pt x="39" y="72"/>
                        <a:pt x="40" y="70"/>
                      </a:cubicBezTo>
                      <a:cubicBezTo>
                        <a:pt x="39" y="70"/>
                        <a:pt x="38" y="70"/>
                        <a:pt x="36" y="70"/>
                      </a:cubicBezTo>
                      <a:cubicBezTo>
                        <a:pt x="32" y="70"/>
                        <a:pt x="30" y="72"/>
                        <a:pt x="26" y="72"/>
                      </a:cubicBezTo>
                      <a:cubicBezTo>
                        <a:pt x="22" y="72"/>
                        <a:pt x="19" y="72"/>
                        <a:pt x="19" y="69"/>
                      </a:cubicBezTo>
                      <a:cubicBezTo>
                        <a:pt x="19" y="65"/>
                        <a:pt x="23" y="63"/>
                        <a:pt x="23" y="59"/>
                      </a:cubicBezTo>
                      <a:cubicBezTo>
                        <a:pt x="23" y="55"/>
                        <a:pt x="22" y="55"/>
                        <a:pt x="23" y="51"/>
                      </a:cubicBezTo>
                      <a:cubicBezTo>
                        <a:pt x="20" y="51"/>
                        <a:pt x="17" y="50"/>
                        <a:pt x="16" y="49"/>
                      </a:cubicBezTo>
                      <a:cubicBezTo>
                        <a:pt x="14" y="52"/>
                        <a:pt x="15" y="54"/>
                        <a:pt x="16" y="55"/>
                      </a:cubicBezTo>
                      <a:cubicBezTo>
                        <a:pt x="12" y="55"/>
                        <a:pt x="12" y="55"/>
                        <a:pt x="12" y="55"/>
                      </a:cubicBezTo>
                      <a:cubicBezTo>
                        <a:pt x="12" y="52"/>
                        <a:pt x="12" y="51"/>
                        <a:pt x="12" y="48"/>
                      </a:cubicBezTo>
                      <a:cubicBezTo>
                        <a:pt x="12" y="47"/>
                        <a:pt x="13" y="46"/>
                        <a:pt x="14" y="45"/>
                      </a:cubicBezTo>
                      <a:cubicBezTo>
                        <a:pt x="14" y="41"/>
                        <a:pt x="14" y="41"/>
                        <a:pt x="14" y="41"/>
                      </a:cubicBezTo>
                      <a:cubicBezTo>
                        <a:pt x="12" y="41"/>
                        <a:pt x="8" y="40"/>
                        <a:pt x="8" y="38"/>
                      </a:cubicBezTo>
                      <a:cubicBezTo>
                        <a:pt x="8" y="36"/>
                        <a:pt x="11" y="32"/>
                        <a:pt x="11" y="32"/>
                      </a:cubicBezTo>
                      <a:cubicBezTo>
                        <a:pt x="11" y="29"/>
                        <a:pt x="11" y="29"/>
                        <a:pt x="11" y="29"/>
                      </a:cubicBezTo>
                      <a:cubicBezTo>
                        <a:pt x="4" y="27"/>
                        <a:pt x="0" y="26"/>
                        <a:pt x="0" y="20"/>
                      </a:cubicBezTo>
                      <a:cubicBezTo>
                        <a:pt x="8" y="20"/>
                        <a:pt x="8" y="20"/>
                        <a:pt x="8" y="20"/>
                      </a:cubicBezTo>
                      <a:cubicBezTo>
                        <a:pt x="8" y="23"/>
                        <a:pt x="10" y="24"/>
                        <a:pt x="11" y="24"/>
                      </a:cubicBezTo>
                      <a:cubicBezTo>
                        <a:pt x="12" y="24"/>
                        <a:pt x="12" y="22"/>
                        <a:pt x="12" y="21"/>
                      </a:cubicBezTo>
                      <a:cubicBezTo>
                        <a:pt x="12" y="21"/>
                        <a:pt x="10" y="20"/>
                        <a:pt x="10" y="19"/>
                      </a:cubicBezTo>
                      <a:cubicBezTo>
                        <a:pt x="10" y="15"/>
                        <a:pt x="13" y="14"/>
                        <a:pt x="16" y="14"/>
                      </a:cubicBezTo>
                      <a:cubicBezTo>
                        <a:pt x="16" y="10"/>
                        <a:pt x="18" y="8"/>
                        <a:pt x="18" y="6"/>
                      </a:cubicBezTo>
                      <a:cubicBezTo>
                        <a:pt x="18" y="4"/>
                        <a:pt x="23" y="0"/>
                        <a:pt x="25" y="0"/>
                      </a:cubicBezTo>
                      <a:cubicBezTo>
                        <a:pt x="30" y="0"/>
                        <a:pt x="35" y="0"/>
                        <a:pt x="38" y="0"/>
                      </a:cubicBezTo>
                      <a:cubicBezTo>
                        <a:pt x="40" y="0"/>
                        <a:pt x="42" y="3"/>
                        <a:pt x="42" y="4"/>
                      </a:cubicBezTo>
                      <a:cubicBezTo>
                        <a:pt x="42" y="10"/>
                        <a:pt x="33" y="10"/>
                        <a:pt x="31" y="16"/>
                      </a:cubicBezTo>
                      <a:cubicBezTo>
                        <a:pt x="31" y="17"/>
                        <a:pt x="32" y="18"/>
                        <a:pt x="33" y="19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60" y="32"/>
                        <a:pt x="47" y="37"/>
                        <a:pt x="47" y="46"/>
                      </a:cubicBezTo>
                      <a:cubicBezTo>
                        <a:pt x="45" y="47"/>
                        <a:pt x="44" y="48"/>
                        <a:pt x="43" y="50"/>
                      </a:cubicBezTo>
                      <a:cubicBezTo>
                        <a:pt x="48" y="51"/>
                        <a:pt x="50" y="49"/>
                        <a:pt x="53" y="50"/>
                      </a:cubicBezTo>
                      <a:cubicBezTo>
                        <a:pt x="62" y="53"/>
                        <a:pt x="60" y="63"/>
                        <a:pt x="66" y="69"/>
                      </a:cubicBezTo>
                      <a:cubicBezTo>
                        <a:pt x="73" y="76"/>
                        <a:pt x="84" y="79"/>
                        <a:pt x="84" y="89"/>
                      </a:cubicBezTo>
                      <a:cubicBezTo>
                        <a:pt x="84" y="93"/>
                        <a:pt x="89" y="95"/>
                        <a:pt x="89" y="99"/>
                      </a:cubicBezTo>
                      <a:cubicBezTo>
                        <a:pt x="89" y="100"/>
                        <a:pt x="88" y="101"/>
                        <a:pt x="87" y="102"/>
                      </a:cubicBezTo>
                      <a:cubicBezTo>
                        <a:pt x="87" y="105"/>
                        <a:pt x="87" y="105"/>
                        <a:pt x="87" y="105"/>
                      </a:cubicBezTo>
                      <a:cubicBezTo>
                        <a:pt x="90" y="104"/>
                        <a:pt x="90" y="103"/>
                        <a:pt x="92" y="102"/>
                      </a:cubicBezTo>
                      <a:lnTo>
                        <a:pt x="90" y="10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75" name="Freeform 31"/>
                <p:cNvSpPr/>
                <p:nvPr/>
              </p:nvSpPr>
              <p:spPr bwMode="auto">
                <a:xfrm>
                  <a:off x="4592638" y="2203450"/>
                  <a:ext cx="46038" cy="30163"/>
                </a:xfrm>
                <a:custGeom>
                  <a:avLst/>
                  <a:gdLst/>
                  <a:ahLst/>
                  <a:cxnLst>
                    <a:cxn ang="0">
                      <a:pos x="0" y="5"/>
                    </a:cxn>
                    <a:cxn ang="0">
                      <a:pos x="0" y="8"/>
                    </a:cxn>
                    <a:cxn ang="0">
                      <a:pos x="7" y="10"/>
                    </a:cxn>
                    <a:cxn ang="0">
                      <a:pos x="27" y="21"/>
                    </a:cxn>
                    <a:cxn ang="0">
                      <a:pos x="30" y="23"/>
                    </a:cxn>
                    <a:cxn ang="0">
                      <a:pos x="33" y="20"/>
                    </a:cxn>
                    <a:cxn ang="0">
                      <a:pos x="31" y="13"/>
                    </a:cxn>
                    <a:cxn ang="0">
                      <a:pos x="33" y="8"/>
                    </a:cxn>
                    <a:cxn ang="0">
                      <a:pos x="35" y="3"/>
                    </a:cxn>
                    <a:cxn ang="0">
                      <a:pos x="20" y="6"/>
                    </a:cxn>
                    <a:cxn ang="0">
                      <a:pos x="0" y="5"/>
                    </a:cxn>
                  </a:cxnLst>
                  <a:rect l="0" t="0" r="r" b="b"/>
                  <a:pathLst>
                    <a:path w="35" h="23">
                      <a:moveTo>
                        <a:pt x="0" y="5"/>
                      </a:move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2" y="10"/>
                        <a:pt x="5" y="10"/>
                        <a:pt x="7" y="10"/>
                      </a:cubicBezTo>
                      <a:cubicBezTo>
                        <a:pt x="14" y="12"/>
                        <a:pt x="19" y="20"/>
                        <a:pt x="27" y="21"/>
                      </a:cubicBezTo>
                      <a:cubicBezTo>
                        <a:pt x="27" y="23"/>
                        <a:pt x="29" y="23"/>
                        <a:pt x="30" y="23"/>
                      </a:cubicBezTo>
                      <a:cubicBezTo>
                        <a:pt x="32" y="23"/>
                        <a:pt x="33" y="21"/>
                        <a:pt x="33" y="20"/>
                      </a:cubicBezTo>
                      <a:cubicBezTo>
                        <a:pt x="33" y="17"/>
                        <a:pt x="31" y="16"/>
                        <a:pt x="31" y="13"/>
                      </a:cubicBezTo>
                      <a:cubicBezTo>
                        <a:pt x="31" y="11"/>
                        <a:pt x="33" y="8"/>
                        <a:pt x="33" y="8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28" y="2"/>
                        <a:pt x="25" y="6"/>
                        <a:pt x="20" y="6"/>
                      </a:cubicBezTo>
                      <a:cubicBezTo>
                        <a:pt x="14" y="6"/>
                        <a:pt x="10" y="0"/>
                        <a:pt x="0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76" name="Freeform 32"/>
                <p:cNvSpPr/>
                <p:nvPr/>
              </p:nvSpPr>
              <p:spPr bwMode="auto">
                <a:xfrm>
                  <a:off x="4527550" y="2111375"/>
                  <a:ext cx="15875" cy="30163"/>
                </a:xfrm>
                <a:custGeom>
                  <a:avLst/>
                  <a:gdLst/>
                  <a:ahLst/>
                  <a:cxnLst>
                    <a:cxn ang="0">
                      <a:pos x="3" y="5"/>
                    </a:cxn>
                    <a:cxn ang="0">
                      <a:pos x="10" y="0"/>
                    </a:cxn>
                    <a:cxn ang="0">
                      <a:pos x="12" y="5"/>
                    </a:cxn>
                    <a:cxn ang="0">
                      <a:pos x="8" y="23"/>
                    </a:cxn>
                    <a:cxn ang="0">
                      <a:pos x="0" y="6"/>
                    </a:cxn>
                    <a:cxn ang="0">
                      <a:pos x="3" y="5"/>
                    </a:cxn>
                  </a:cxnLst>
                  <a:rect l="0" t="0" r="r" b="b"/>
                  <a:pathLst>
                    <a:path w="12" h="23">
                      <a:moveTo>
                        <a:pt x="3" y="5"/>
                      </a:moveTo>
                      <a:cubicBezTo>
                        <a:pt x="6" y="5"/>
                        <a:pt x="8" y="1"/>
                        <a:pt x="10" y="0"/>
                      </a:cubicBezTo>
                      <a:cubicBezTo>
                        <a:pt x="10" y="3"/>
                        <a:pt x="11" y="5"/>
                        <a:pt x="12" y="5"/>
                      </a:cubicBezTo>
                      <a:cubicBezTo>
                        <a:pt x="11" y="11"/>
                        <a:pt x="10" y="20"/>
                        <a:pt x="8" y="23"/>
                      </a:cubicBezTo>
                      <a:cubicBezTo>
                        <a:pt x="4" y="22"/>
                        <a:pt x="2" y="9"/>
                        <a:pt x="0" y="6"/>
                      </a:cubicBezTo>
                      <a:cubicBezTo>
                        <a:pt x="1" y="6"/>
                        <a:pt x="2" y="5"/>
                        <a:pt x="3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77" name="Freeform 33"/>
                <p:cNvSpPr/>
                <p:nvPr/>
              </p:nvSpPr>
              <p:spPr bwMode="auto">
                <a:xfrm>
                  <a:off x="4524375" y="2144713"/>
                  <a:ext cx="25400" cy="44450"/>
                </a:xfrm>
                <a:custGeom>
                  <a:avLst/>
                  <a:gdLst/>
                  <a:ahLst/>
                  <a:cxnLst>
                    <a:cxn ang="0">
                      <a:pos x="5" y="15"/>
                    </a:cxn>
                    <a:cxn ang="0">
                      <a:pos x="0" y="6"/>
                    </a:cxn>
                    <a:cxn ang="0">
                      <a:pos x="9" y="0"/>
                    </a:cxn>
                    <a:cxn ang="0">
                      <a:pos x="15" y="3"/>
                    </a:cxn>
                    <a:cxn ang="0">
                      <a:pos x="18" y="21"/>
                    </a:cxn>
                    <a:cxn ang="0">
                      <a:pos x="6" y="33"/>
                    </a:cxn>
                    <a:cxn ang="0">
                      <a:pos x="2" y="24"/>
                    </a:cxn>
                    <a:cxn ang="0">
                      <a:pos x="5" y="15"/>
                    </a:cxn>
                  </a:cxnLst>
                  <a:rect l="0" t="0" r="r" b="b"/>
                  <a:pathLst>
                    <a:path w="19" h="33">
                      <a:moveTo>
                        <a:pt x="5" y="15"/>
                      </a:moveTo>
                      <a:cubicBezTo>
                        <a:pt x="5" y="12"/>
                        <a:pt x="1" y="9"/>
                        <a:pt x="0" y="6"/>
                      </a:cubicBezTo>
                      <a:cubicBezTo>
                        <a:pt x="5" y="4"/>
                        <a:pt x="5" y="0"/>
                        <a:pt x="9" y="0"/>
                      </a:cubicBezTo>
                      <a:cubicBezTo>
                        <a:pt x="13" y="0"/>
                        <a:pt x="14" y="3"/>
                        <a:pt x="15" y="3"/>
                      </a:cubicBezTo>
                      <a:cubicBezTo>
                        <a:pt x="19" y="10"/>
                        <a:pt x="18" y="14"/>
                        <a:pt x="18" y="21"/>
                      </a:cubicBezTo>
                      <a:cubicBezTo>
                        <a:pt x="18" y="27"/>
                        <a:pt x="10" y="33"/>
                        <a:pt x="6" y="33"/>
                      </a:cubicBezTo>
                      <a:cubicBezTo>
                        <a:pt x="2" y="33"/>
                        <a:pt x="2" y="27"/>
                        <a:pt x="2" y="24"/>
                      </a:cubicBezTo>
                      <a:cubicBezTo>
                        <a:pt x="2" y="20"/>
                        <a:pt x="5" y="18"/>
                        <a:pt x="5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78" name="Freeform 34"/>
                <p:cNvSpPr/>
                <p:nvPr/>
              </p:nvSpPr>
              <p:spPr bwMode="auto">
                <a:xfrm>
                  <a:off x="4429125" y="2171700"/>
                  <a:ext cx="12700" cy="9525"/>
                </a:xfrm>
                <a:custGeom>
                  <a:avLst/>
                  <a:gdLst/>
                  <a:ahLst/>
                  <a:cxnLst>
                    <a:cxn ang="0">
                      <a:pos x="9" y="5"/>
                    </a:cxn>
                    <a:cxn ang="0">
                      <a:pos x="6" y="7"/>
                    </a:cxn>
                    <a:cxn ang="0">
                      <a:pos x="0" y="3"/>
                    </a:cxn>
                    <a:cxn ang="0">
                      <a:pos x="7" y="0"/>
                    </a:cxn>
                    <a:cxn ang="0">
                      <a:pos x="9" y="5"/>
                    </a:cxn>
                  </a:cxnLst>
                  <a:rect l="0" t="0" r="r" b="b"/>
                  <a:pathLst>
                    <a:path w="9" h="7">
                      <a:moveTo>
                        <a:pt x="9" y="5"/>
                      </a:moveTo>
                      <a:cubicBezTo>
                        <a:pt x="9" y="6"/>
                        <a:pt x="7" y="7"/>
                        <a:pt x="6" y="7"/>
                      </a:cubicBezTo>
                      <a:cubicBezTo>
                        <a:pt x="4" y="7"/>
                        <a:pt x="1" y="3"/>
                        <a:pt x="0" y="3"/>
                      </a:cubicBezTo>
                      <a:cubicBezTo>
                        <a:pt x="3" y="2"/>
                        <a:pt x="5" y="0"/>
                        <a:pt x="7" y="0"/>
                      </a:cubicBezTo>
                      <a:cubicBezTo>
                        <a:pt x="7" y="1"/>
                        <a:pt x="9" y="3"/>
                        <a:pt x="9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79" name="Freeform 35"/>
                <p:cNvSpPr/>
                <p:nvPr/>
              </p:nvSpPr>
              <p:spPr bwMode="auto">
                <a:xfrm>
                  <a:off x="4551363" y="1833563"/>
                  <a:ext cx="15875" cy="19050"/>
                </a:xfrm>
                <a:custGeom>
                  <a:avLst/>
                  <a:gdLst/>
                  <a:ahLst/>
                  <a:cxnLst>
                    <a:cxn ang="0">
                      <a:pos x="11" y="10"/>
                    </a:cxn>
                    <a:cxn ang="0">
                      <a:pos x="0" y="5"/>
                    </a:cxn>
                    <a:cxn ang="0">
                      <a:pos x="0" y="0"/>
                    </a:cxn>
                    <a:cxn ang="0">
                      <a:pos x="9" y="0"/>
                    </a:cxn>
                    <a:cxn ang="0">
                      <a:pos x="12" y="9"/>
                    </a:cxn>
                    <a:cxn ang="0">
                      <a:pos x="11" y="14"/>
                    </a:cxn>
                    <a:cxn ang="0">
                      <a:pos x="11" y="10"/>
                    </a:cxn>
                  </a:cxnLst>
                  <a:rect l="0" t="0" r="r" b="b"/>
                  <a:pathLst>
                    <a:path w="12" h="14">
                      <a:moveTo>
                        <a:pt x="11" y="10"/>
                      </a:moveTo>
                      <a:cubicBezTo>
                        <a:pt x="5" y="10"/>
                        <a:pt x="0" y="9"/>
                        <a:pt x="0" y="5"/>
                      </a:cubicBezTo>
                      <a:cubicBezTo>
                        <a:pt x="0" y="3"/>
                        <a:pt x="0" y="2"/>
                        <a:pt x="0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9" y="6"/>
                        <a:pt x="12" y="5"/>
                        <a:pt x="12" y="9"/>
                      </a:cubicBezTo>
                      <a:cubicBezTo>
                        <a:pt x="12" y="13"/>
                        <a:pt x="11" y="12"/>
                        <a:pt x="11" y="14"/>
                      </a:cubicBezTo>
                      <a:cubicBezTo>
                        <a:pt x="11" y="13"/>
                        <a:pt x="11" y="12"/>
                        <a:pt x="11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80" name="Freeform 37"/>
                <p:cNvSpPr/>
                <p:nvPr/>
              </p:nvSpPr>
              <p:spPr bwMode="auto">
                <a:xfrm>
                  <a:off x="4684713" y="1773238"/>
                  <a:ext cx="15875" cy="23813"/>
                </a:xfrm>
                <a:custGeom>
                  <a:avLst/>
                  <a:gdLst/>
                  <a:ahLst/>
                  <a:cxnLst>
                    <a:cxn ang="0">
                      <a:pos x="8" y="6"/>
                    </a:cxn>
                    <a:cxn ang="0">
                      <a:pos x="1" y="17"/>
                    </a:cxn>
                    <a:cxn ang="0">
                      <a:pos x="1" y="11"/>
                    </a:cxn>
                    <a:cxn ang="0">
                      <a:pos x="11" y="0"/>
                    </a:cxn>
                    <a:cxn ang="0">
                      <a:pos x="8" y="6"/>
                    </a:cxn>
                  </a:cxnLst>
                  <a:rect l="0" t="0" r="r" b="b"/>
                  <a:pathLst>
                    <a:path w="11" h="17">
                      <a:moveTo>
                        <a:pt x="8" y="6"/>
                      </a:moveTo>
                      <a:cubicBezTo>
                        <a:pt x="8" y="11"/>
                        <a:pt x="4" y="13"/>
                        <a:pt x="1" y="17"/>
                      </a:cubicBezTo>
                      <a:cubicBezTo>
                        <a:pt x="0" y="15"/>
                        <a:pt x="1" y="14"/>
                        <a:pt x="1" y="11"/>
                      </a:cubicBezTo>
                      <a:cubicBezTo>
                        <a:pt x="1" y="9"/>
                        <a:pt x="3" y="1"/>
                        <a:pt x="11" y="0"/>
                      </a:cubicBezTo>
                      <a:cubicBezTo>
                        <a:pt x="10" y="2"/>
                        <a:pt x="8" y="4"/>
                        <a:pt x="8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81" name="Freeform 38"/>
                <p:cNvSpPr/>
                <p:nvPr/>
              </p:nvSpPr>
              <p:spPr bwMode="auto">
                <a:xfrm>
                  <a:off x="4746625" y="1744663"/>
                  <a:ext cx="20638" cy="26988"/>
                </a:xfrm>
                <a:custGeom>
                  <a:avLst/>
                  <a:gdLst/>
                  <a:ahLst/>
                  <a:cxnLst>
                    <a:cxn ang="0">
                      <a:pos x="12" y="10"/>
                    </a:cxn>
                    <a:cxn ang="0">
                      <a:pos x="12" y="16"/>
                    </a:cxn>
                    <a:cxn ang="0">
                      <a:pos x="5" y="20"/>
                    </a:cxn>
                    <a:cxn ang="0">
                      <a:pos x="0" y="13"/>
                    </a:cxn>
                    <a:cxn ang="0">
                      <a:pos x="10" y="10"/>
                    </a:cxn>
                    <a:cxn ang="0">
                      <a:pos x="7" y="5"/>
                    </a:cxn>
                    <a:cxn ang="0">
                      <a:pos x="11" y="0"/>
                    </a:cxn>
                    <a:cxn ang="0">
                      <a:pos x="16" y="5"/>
                    </a:cxn>
                    <a:cxn ang="0">
                      <a:pos x="12" y="10"/>
                    </a:cxn>
                  </a:cxnLst>
                  <a:rect l="0" t="0" r="r" b="b"/>
                  <a:pathLst>
                    <a:path w="16" h="20">
                      <a:moveTo>
                        <a:pt x="12" y="10"/>
                      </a:moveTo>
                      <a:cubicBezTo>
                        <a:pt x="12" y="12"/>
                        <a:pt x="12" y="14"/>
                        <a:pt x="12" y="16"/>
                      </a:cubicBezTo>
                      <a:cubicBezTo>
                        <a:pt x="12" y="17"/>
                        <a:pt x="6" y="20"/>
                        <a:pt x="5" y="20"/>
                      </a:cubicBezTo>
                      <a:cubicBezTo>
                        <a:pt x="1" y="20"/>
                        <a:pt x="0" y="16"/>
                        <a:pt x="0" y="13"/>
                      </a:cubicBezTo>
                      <a:cubicBezTo>
                        <a:pt x="4" y="13"/>
                        <a:pt x="6" y="10"/>
                        <a:pt x="10" y="10"/>
                      </a:cubicBezTo>
                      <a:cubicBezTo>
                        <a:pt x="9" y="8"/>
                        <a:pt x="7" y="7"/>
                        <a:pt x="7" y="5"/>
                      </a:cubicBezTo>
                      <a:cubicBezTo>
                        <a:pt x="7" y="2"/>
                        <a:pt x="11" y="0"/>
                        <a:pt x="11" y="0"/>
                      </a:cubicBezTo>
                      <a:cubicBezTo>
                        <a:pt x="13" y="3"/>
                        <a:pt x="14" y="4"/>
                        <a:pt x="16" y="5"/>
                      </a:cubicBezTo>
                      <a:cubicBezTo>
                        <a:pt x="15" y="7"/>
                        <a:pt x="13" y="10"/>
                        <a:pt x="12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363"/>
            <p:cNvGrpSpPr/>
            <p:nvPr/>
          </p:nvGrpSpPr>
          <p:grpSpPr>
            <a:xfrm>
              <a:off x="5105582" y="3000650"/>
              <a:ext cx="941496" cy="822457"/>
              <a:chOff x="6275388" y="2879725"/>
              <a:chExt cx="966788" cy="844551"/>
            </a:xfrm>
            <a:grpFill/>
          </p:grpSpPr>
          <p:sp>
            <p:nvSpPr>
              <p:cNvPr id="349" name="Freeform 9"/>
              <p:cNvSpPr/>
              <p:nvPr/>
            </p:nvSpPr>
            <p:spPr bwMode="auto">
              <a:xfrm>
                <a:off x="6567488" y="2879725"/>
                <a:ext cx="339725" cy="176213"/>
              </a:xfrm>
              <a:custGeom>
                <a:avLst/>
                <a:gdLst/>
                <a:ahLst/>
                <a:cxnLst>
                  <a:cxn ang="0">
                    <a:pos x="128" y="28"/>
                  </a:cxn>
                  <a:cxn ang="0">
                    <a:pos x="160" y="39"/>
                  </a:cxn>
                  <a:cxn ang="0">
                    <a:pos x="173" y="45"/>
                  </a:cxn>
                  <a:cxn ang="0">
                    <a:pos x="179" y="49"/>
                  </a:cxn>
                  <a:cxn ang="0">
                    <a:pos x="203" y="71"/>
                  </a:cxn>
                  <a:cxn ang="0">
                    <a:pos x="217" y="78"/>
                  </a:cxn>
                  <a:cxn ang="0">
                    <a:pos x="208" y="85"/>
                  </a:cxn>
                  <a:cxn ang="0">
                    <a:pos x="217" y="96"/>
                  </a:cxn>
                  <a:cxn ang="0">
                    <a:pos x="224" y="108"/>
                  </a:cxn>
                  <a:cxn ang="0">
                    <a:pos x="233" y="113"/>
                  </a:cxn>
                  <a:cxn ang="0">
                    <a:pos x="237" y="118"/>
                  </a:cxn>
                  <a:cxn ang="0">
                    <a:pos x="242" y="119"/>
                  </a:cxn>
                  <a:cxn ang="0">
                    <a:pos x="247" y="124"/>
                  </a:cxn>
                  <a:cxn ang="0">
                    <a:pos x="255" y="126"/>
                  </a:cxn>
                  <a:cxn ang="0">
                    <a:pos x="250" y="133"/>
                  </a:cxn>
                  <a:cxn ang="0">
                    <a:pos x="247" y="133"/>
                  </a:cxn>
                  <a:cxn ang="0">
                    <a:pos x="239" y="127"/>
                  </a:cxn>
                  <a:cxn ang="0">
                    <a:pos x="227" y="127"/>
                  </a:cxn>
                  <a:cxn ang="0">
                    <a:pos x="210" y="116"/>
                  </a:cxn>
                  <a:cxn ang="0">
                    <a:pos x="206" y="113"/>
                  </a:cxn>
                  <a:cxn ang="0">
                    <a:pos x="175" y="92"/>
                  </a:cxn>
                  <a:cxn ang="0">
                    <a:pos x="158" y="103"/>
                  </a:cxn>
                  <a:cxn ang="0">
                    <a:pos x="156" y="113"/>
                  </a:cxn>
                  <a:cxn ang="0">
                    <a:pos x="139" y="113"/>
                  </a:cxn>
                  <a:cxn ang="0">
                    <a:pos x="113" y="100"/>
                  </a:cxn>
                  <a:cxn ang="0">
                    <a:pos x="107" y="102"/>
                  </a:cxn>
                  <a:cxn ang="0">
                    <a:pos x="98" y="102"/>
                  </a:cxn>
                  <a:cxn ang="0">
                    <a:pos x="90" y="99"/>
                  </a:cxn>
                  <a:cxn ang="0">
                    <a:pos x="101" y="90"/>
                  </a:cxn>
                  <a:cxn ang="0">
                    <a:pos x="96" y="71"/>
                  </a:cxn>
                  <a:cxn ang="0">
                    <a:pos x="77" y="59"/>
                  </a:cxn>
                  <a:cxn ang="0">
                    <a:pos x="53" y="54"/>
                  </a:cxn>
                  <a:cxn ang="0">
                    <a:pos x="37" y="45"/>
                  </a:cxn>
                  <a:cxn ang="0">
                    <a:pos x="37" y="41"/>
                  </a:cxn>
                  <a:cxn ang="0">
                    <a:pos x="30" y="49"/>
                  </a:cxn>
                  <a:cxn ang="0">
                    <a:pos x="26" y="48"/>
                  </a:cxn>
                  <a:cxn ang="0">
                    <a:pos x="24" y="38"/>
                  </a:cxn>
                  <a:cxn ang="0">
                    <a:pos x="16" y="33"/>
                  </a:cxn>
                  <a:cxn ang="0">
                    <a:pos x="38" y="25"/>
                  </a:cxn>
                  <a:cxn ang="0">
                    <a:pos x="35" y="25"/>
                  </a:cxn>
                  <a:cxn ang="0">
                    <a:pos x="23" y="27"/>
                  </a:cxn>
                  <a:cxn ang="0">
                    <a:pos x="16" y="26"/>
                  </a:cxn>
                  <a:cxn ang="0">
                    <a:pos x="14" y="22"/>
                  </a:cxn>
                  <a:cxn ang="0">
                    <a:pos x="0" y="12"/>
                  </a:cxn>
                  <a:cxn ang="0">
                    <a:pos x="6" y="8"/>
                  </a:cxn>
                  <a:cxn ang="0">
                    <a:pos x="23" y="0"/>
                  </a:cxn>
                  <a:cxn ang="0">
                    <a:pos x="44" y="9"/>
                  </a:cxn>
                  <a:cxn ang="0">
                    <a:pos x="44" y="25"/>
                  </a:cxn>
                  <a:cxn ang="0">
                    <a:pos x="50" y="29"/>
                  </a:cxn>
                  <a:cxn ang="0">
                    <a:pos x="59" y="38"/>
                  </a:cxn>
                  <a:cxn ang="0">
                    <a:pos x="67" y="30"/>
                  </a:cxn>
                  <a:cxn ang="0">
                    <a:pos x="78" y="25"/>
                  </a:cxn>
                  <a:cxn ang="0">
                    <a:pos x="92" y="14"/>
                  </a:cxn>
                  <a:cxn ang="0">
                    <a:pos x="98" y="17"/>
                  </a:cxn>
                  <a:cxn ang="0">
                    <a:pos x="109" y="25"/>
                  </a:cxn>
                  <a:cxn ang="0">
                    <a:pos x="121" y="25"/>
                  </a:cxn>
                  <a:cxn ang="0">
                    <a:pos x="130" y="29"/>
                  </a:cxn>
                  <a:cxn ang="0">
                    <a:pos x="130" y="30"/>
                  </a:cxn>
                  <a:cxn ang="0">
                    <a:pos x="128" y="28"/>
                  </a:cxn>
                </a:cxnLst>
                <a:rect l="0" t="0" r="r" b="b"/>
                <a:pathLst>
                  <a:path w="255" h="133">
                    <a:moveTo>
                      <a:pt x="128" y="28"/>
                    </a:moveTo>
                    <a:cubicBezTo>
                      <a:pt x="133" y="33"/>
                      <a:pt x="149" y="39"/>
                      <a:pt x="160" y="39"/>
                    </a:cubicBezTo>
                    <a:cubicBezTo>
                      <a:pt x="165" y="39"/>
                      <a:pt x="168" y="45"/>
                      <a:pt x="173" y="45"/>
                    </a:cubicBezTo>
                    <a:cubicBezTo>
                      <a:pt x="173" y="48"/>
                      <a:pt x="176" y="49"/>
                      <a:pt x="179" y="49"/>
                    </a:cubicBezTo>
                    <a:cubicBezTo>
                      <a:pt x="193" y="54"/>
                      <a:pt x="192" y="66"/>
                      <a:pt x="203" y="71"/>
                    </a:cubicBezTo>
                    <a:cubicBezTo>
                      <a:pt x="207" y="73"/>
                      <a:pt x="217" y="68"/>
                      <a:pt x="217" y="78"/>
                    </a:cubicBezTo>
                    <a:cubicBezTo>
                      <a:pt x="217" y="83"/>
                      <a:pt x="208" y="81"/>
                      <a:pt x="208" y="85"/>
                    </a:cubicBezTo>
                    <a:cubicBezTo>
                      <a:pt x="208" y="87"/>
                      <a:pt x="216" y="95"/>
                      <a:pt x="217" y="96"/>
                    </a:cubicBezTo>
                    <a:cubicBezTo>
                      <a:pt x="221" y="100"/>
                      <a:pt x="220" y="103"/>
                      <a:pt x="224" y="108"/>
                    </a:cubicBezTo>
                    <a:cubicBezTo>
                      <a:pt x="225" y="111"/>
                      <a:pt x="230" y="113"/>
                      <a:pt x="233" y="113"/>
                    </a:cubicBezTo>
                    <a:cubicBezTo>
                      <a:pt x="235" y="113"/>
                      <a:pt x="236" y="116"/>
                      <a:pt x="237" y="118"/>
                    </a:cubicBezTo>
                    <a:cubicBezTo>
                      <a:pt x="238" y="120"/>
                      <a:pt x="240" y="118"/>
                      <a:pt x="242" y="119"/>
                    </a:cubicBezTo>
                    <a:cubicBezTo>
                      <a:pt x="245" y="119"/>
                      <a:pt x="246" y="122"/>
                      <a:pt x="247" y="124"/>
                    </a:cubicBezTo>
                    <a:cubicBezTo>
                      <a:pt x="247" y="126"/>
                      <a:pt x="254" y="125"/>
                      <a:pt x="255" y="126"/>
                    </a:cubicBezTo>
                    <a:cubicBezTo>
                      <a:pt x="253" y="127"/>
                      <a:pt x="250" y="130"/>
                      <a:pt x="250" y="133"/>
                    </a:cubicBezTo>
                    <a:cubicBezTo>
                      <a:pt x="249" y="133"/>
                      <a:pt x="248" y="133"/>
                      <a:pt x="247" y="133"/>
                    </a:cubicBezTo>
                    <a:cubicBezTo>
                      <a:pt x="246" y="133"/>
                      <a:pt x="240" y="128"/>
                      <a:pt x="239" y="127"/>
                    </a:cubicBezTo>
                    <a:cubicBezTo>
                      <a:pt x="227" y="127"/>
                      <a:pt x="227" y="127"/>
                      <a:pt x="227" y="127"/>
                    </a:cubicBezTo>
                    <a:cubicBezTo>
                      <a:pt x="221" y="126"/>
                      <a:pt x="210" y="121"/>
                      <a:pt x="210" y="116"/>
                    </a:cubicBezTo>
                    <a:cubicBezTo>
                      <a:pt x="210" y="115"/>
                      <a:pt x="207" y="114"/>
                      <a:pt x="206" y="113"/>
                    </a:cubicBezTo>
                    <a:cubicBezTo>
                      <a:pt x="197" y="104"/>
                      <a:pt x="189" y="92"/>
                      <a:pt x="175" y="92"/>
                    </a:cubicBezTo>
                    <a:cubicBezTo>
                      <a:pt x="164" y="92"/>
                      <a:pt x="165" y="100"/>
                      <a:pt x="158" y="103"/>
                    </a:cubicBezTo>
                    <a:cubicBezTo>
                      <a:pt x="160" y="108"/>
                      <a:pt x="156" y="110"/>
                      <a:pt x="156" y="113"/>
                    </a:cubicBezTo>
                    <a:cubicBezTo>
                      <a:pt x="146" y="113"/>
                      <a:pt x="144" y="113"/>
                      <a:pt x="139" y="113"/>
                    </a:cubicBezTo>
                    <a:cubicBezTo>
                      <a:pt x="128" y="113"/>
                      <a:pt x="125" y="100"/>
                      <a:pt x="113" y="100"/>
                    </a:cubicBezTo>
                    <a:cubicBezTo>
                      <a:pt x="112" y="100"/>
                      <a:pt x="107" y="100"/>
                      <a:pt x="107" y="102"/>
                    </a:cubicBezTo>
                    <a:cubicBezTo>
                      <a:pt x="98" y="102"/>
                      <a:pt x="98" y="102"/>
                      <a:pt x="98" y="102"/>
                    </a:cubicBezTo>
                    <a:cubicBezTo>
                      <a:pt x="94" y="102"/>
                      <a:pt x="90" y="102"/>
                      <a:pt x="90" y="99"/>
                    </a:cubicBezTo>
                    <a:cubicBezTo>
                      <a:pt x="90" y="93"/>
                      <a:pt x="99" y="91"/>
                      <a:pt x="101" y="90"/>
                    </a:cubicBezTo>
                    <a:cubicBezTo>
                      <a:pt x="95" y="84"/>
                      <a:pt x="98" y="78"/>
                      <a:pt x="96" y="71"/>
                    </a:cubicBezTo>
                    <a:cubicBezTo>
                      <a:pt x="94" y="66"/>
                      <a:pt x="82" y="61"/>
                      <a:pt x="77" y="59"/>
                    </a:cubicBezTo>
                    <a:cubicBezTo>
                      <a:pt x="72" y="56"/>
                      <a:pt x="60" y="54"/>
                      <a:pt x="53" y="54"/>
                    </a:cubicBezTo>
                    <a:cubicBezTo>
                      <a:pt x="47" y="54"/>
                      <a:pt x="44" y="43"/>
                      <a:pt x="37" y="45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36" y="44"/>
                      <a:pt x="34" y="49"/>
                      <a:pt x="30" y="49"/>
                    </a:cubicBezTo>
                    <a:cubicBezTo>
                      <a:pt x="29" y="49"/>
                      <a:pt x="26" y="49"/>
                      <a:pt x="26" y="48"/>
                    </a:cubicBezTo>
                    <a:cubicBezTo>
                      <a:pt x="24" y="43"/>
                      <a:pt x="26" y="41"/>
                      <a:pt x="24" y="38"/>
                    </a:cubicBezTo>
                    <a:cubicBezTo>
                      <a:pt x="22" y="34"/>
                      <a:pt x="17" y="36"/>
                      <a:pt x="16" y="33"/>
                    </a:cubicBezTo>
                    <a:cubicBezTo>
                      <a:pt x="22" y="29"/>
                      <a:pt x="35" y="30"/>
                      <a:pt x="38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0" y="26"/>
                      <a:pt x="27" y="27"/>
                      <a:pt x="23" y="27"/>
                    </a:cubicBezTo>
                    <a:cubicBezTo>
                      <a:pt x="20" y="27"/>
                      <a:pt x="19" y="26"/>
                      <a:pt x="16" y="26"/>
                    </a:cubicBezTo>
                    <a:cubicBezTo>
                      <a:pt x="15" y="25"/>
                      <a:pt x="14" y="23"/>
                      <a:pt x="14" y="22"/>
                    </a:cubicBezTo>
                    <a:cubicBezTo>
                      <a:pt x="11" y="15"/>
                      <a:pt x="0" y="18"/>
                      <a:pt x="0" y="12"/>
                    </a:cubicBezTo>
                    <a:cubicBezTo>
                      <a:pt x="0" y="9"/>
                      <a:pt x="4" y="8"/>
                      <a:pt x="6" y="8"/>
                    </a:cubicBezTo>
                    <a:cubicBezTo>
                      <a:pt x="12" y="8"/>
                      <a:pt x="15" y="0"/>
                      <a:pt x="23" y="0"/>
                    </a:cubicBezTo>
                    <a:cubicBezTo>
                      <a:pt x="30" y="0"/>
                      <a:pt x="36" y="7"/>
                      <a:pt x="44" y="9"/>
                    </a:cubicBezTo>
                    <a:cubicBezTo>
                      <a:pt x="44" y="15"/>
                      <a:pt x="44" y="22"/>
                      <a:pt x="44" y="25"/>
                    </a:cubicBezTo>
                    <a:cubicBezTo>
                      <a:pt x="44" y="27"/>
                      <a:pt x="46" y="29"/>
                      <a:pt x="50" y="29"/>
                    </a:cubicBezTo>
                    <a:cubicBezTo>
                      <a:pt x="50" y="31"/>
                      <a:pt x="56" y="38"/>
                      <a:pt x="59" y="38"/>
                    </a:cubicBezTo>
                    <a:cubicBezTo>
                      <a:pt x="62" y="38"/>
                      <a:pt x="66" y="31"/>
                      <a:pt x="67" y="30"/>
                    </a:cubicBezTo>
                    <a:cubicBezTo>
                      <a:pt x="71" y="27"/>
                      <a:pt x="71" y="26"/>
                      <a:pt x="78" y="25"/>
                    </a:cubicBezTo>
                    <a:cubicBezTo>
                      <a:pt x="82" y="23"/>
                      <a:pt x="87" y="15"/>
                      <a:pt x="92" y="14"/>
                    </a:cubicBezTo>
                    <a:cubicBezTo>
                      <a:pt x="93" y="17"/>
                      <a:pt x="96" y="16"/>
                      <a:pt x="98" y="17"/>
                    </a:cubicBezTo>
                    <a:cubicBezTo>
                      <a:pt x="103" y="18"/>
                      <a:pt x="106" y="24"/>
                      <a:pt x="109" y="25"/>
                    </a:cubicBezTo>
                    <a:cubicBezTo>
                      <a:pt x="121" y="25"/>
                      <a:pt x="121" y="25"/>
                      <a:pt x="121" y="25"/>
                    </a:cubicBezTo>
                    <a:cubicBezTo>
                      <a:pt x="123" y="27"/>
                      <a:pt x="128" y="29"/>
                      <a:pt x="130" y="29"/>
                    </a:cubicBezTo>
                    <a:cubicBezTo>
                      <a:pt x="130" y="30"/>
                      <a:pt x="130" y="30"/>
                      <a:pt x="130" y="30"/>
                    </a:cubicBezTo>
                    <a:lnTo>
                      <a:pt x="128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grpSp>
            <p:nvGrpSpPr>
              <p:cNvPr id="10" name="Group 361"/>
              <p:cNvGrpSpPr/>
              <p:nvPr/>
            </p:nvGrpSpPr>
            <p:grpSpPr>
              <a:xfrm>
                <a:off x="6275388" y="2917825"/>
                <a:ext cx="966788" cy="806451"/>
                <a:chOff x="6275388" y="2917825"/>
                <a:chExt cx="966788" cy="806451"/>
              </a:xfrm>
              <a:grpFill/>
            </p:grpSpPr>
            <p:sp>
              <p:nvSpPr>
                <p:cNvPr id="351" name="Freeform 7"/>
                <p:cNvSpPr/>
                <p:nvPr/>
              </p:nvSpPr>
              <p:spPr bwMode="auto">
                <a:xfrm>
                  <a:off x="6623050" y="2968625"/>
                  <a:ext cx="11113" cy="25400"/>
                </a:xfrm>
                <a:custGeom>
                  <a:avLst/>
                  <a:gdLst/>
                  <a:ahLst/>
                  <a:cxnLst>
                    <a:cxn ang="0">
                      <a:pos x="7" y="0"/>
                    </a:cxn>
                    <a:cxn ang="0">
                      <a:pos x="8" y="5"/>
                    </a:cxn>
                    <a:cxn ang="0">
                      <a:pos x="5" y="9"/>
                    </a:cxn>
                    <a:cxn ang="0">
                      <a:pos x="2" y="19"/>
                    </a:cxn>
                    <a:cxn ang="0">
                      <a:pos x="0" y="15"/>
                    </a:cxn>
                    <a:cxn ang="0">
                      <a:pos x="4" y="8"/>
                    </a:cxn>
                    <a:cxn ang="0">
                      <a:pos x="7" y="0"/>
                    </a:cxn>
                  </a:cxnLst>
                  <a:rect l="0" t="0" r="r" b="b"/>
                  <a:pathLst>
                    <a:path w="8" h="19">
                      <a:moveTo>
                        <a:pt x="7" y="0"/>
                      </a:moveTo>
                      <a:cubicBezTo>
                        <a:pt x="7" y="4"/>
                        <a:pt x="8" y="2"/>
                        <a:pt x="8" y="5"/>
                      </a:cubicBezTo>
                      <a:cubicBezTo>
                        <a:pt x="8" y="8"/>
                        <a:pt x="7" y="9"/>
                        <a:pt x="5" y="9"/>
                      </a:cubicBezTo>
                      <a:cubicBezTo>
                        <a:pt x="5" y="14"/>
                        <a:pt x="6" y="19"/>
                        <a:pt x="2" y="19"/>
                      </a:cubicBezTo>
                      <a:cubicBezTo>
                        <a:pt x="1" y="19"/>
                        <a:pt x="0" y="16"/>
                        <a:pt x="0" y="15"/>
                      </a:cubicBezTo>
                      <a:cubicBezTo>
                        <a:pt x="0" y="11"/>
                        <a:pt x="4" y="10"/>
                        <a:pt x="4" y="8"/>
                      </a:cubicBezTo>
                      <a:cubicBezTo>
                        <a:pt x="4" y="4"/>
                        <a:pt x="3" y="0"/>
                        <a:pt x="7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52" name="Freeform 8"/>
                <p:cNvSpPr/>
                <p:nvPr/>
              </p:nvSpPr>
              <p:spPr bwMode="auto">
                <a:xfrm>
                  <a:off x="6867525" y="2944813"/>
                  <a:ext cx="65088" cy="38100"/>
                </a:xfrm>
                <a:custGeom>
                  <a:avLst/>
                  <a:gdLst/>
                  <a:ahLst/>
                  <a:cxnLst>
                    <a:cxn ang="0">
                      <a:pos x="13" y="27"/>
                    </a:cxn>
                    <a:cxn ang="0">
                      <a:pos x="0" y="18"/>
                    </a:cxn>
                    <a:cxn ang="0">
                      <a:pos x="13" y="18"/>
                    </a:cxn>
                    <a:cxn ang="0">
                      <a:pos x="18" y="17"/>
                    </a:cxn>
                    <a:cxn ang="0">
                      <a:pos x="35" y="13"/>
                    </a:cxn>
                    <a:cxn ang="0">
                      <a:pos x="45" y="0"/>
                    </a:cxn>
                    <a:cxn ang="0">
                      <a:pos x="49" y="7"/>
                    </a:cxn>
                    <a:cxn ang="0">
                      <a:pos x="40" y="22"/>
                    </a:cxn>
                    <a:cxn ang="0">
                      <a:pos x="19" y="29"/>
                    </a:cxn>
                    <a:cxn ang="0">
                      <a:pos x="11" y="25"/>
                    </a:cxn>
                    <a:cxn ang="0">
                      <a:pos x="13" y="27"/>
                    </a:cxn>
                  </a:cxnLst>
                  <a:rect l="0" t="0" r="r" b="b"/>
                  <a:pathLst>
                    <a:path w="49" h="29">
                      <a:moveTo>
                        <a:pt x="13" y="27"/>
                      </a:moveTo>
                      <a:cubicBezTo>
                        <a:pt x="9" y="22"/>
                        <a:pt x="1" y="24"/>
                        <a:pt x="0" y="18"/>
                      </a:cubicBezTo>
                      <a:cubicBezTo>
                        <a:pt x="13" y="18"/>
                        <a:pt x="13" y="18"/>
                        <a:pt x="13" y="18"/>
                      </a:cubicBezTo>
                      <a:cubicBezTo>
                        <a:pt x="14" y="18"/>
                        <a:pt x="18" y="17"/>
                        <a:pt x="18" y="17"/>
                      </a:cubicBezTo>
                      <a:cubicBezTo>
                        <a:pt x="25" y="14"/>
                        <a:pt x="31" y="15"/>
                        <a:pt x="35" y="13"/>
                      </a:cubicBezTo>
                      <a:cubicBezTo>
                        <a:pt x="41" y="10"/>
                        <a:pt x="39" y="0"/>
                        <a:pt x="45" y="0"/>
                      </a:cubicBezTo>
                      <a:cubicBezTo>
                        <a:pt x="48" y="0"/>
                        <a:pt x="49" y="4"/>
                        <a:pt x="49" y="7"/>
                      </a:cubicBezTo>
                      <a:cubicBezTo>
                        <a:pt x="49" y="16"/>
                        <a:pt x="40" y="14"/>
                        <a:pt x="40" y="22"/>
                      </a:cubicBezTo>
                      <a:cubicBezTo>
                        <a:pt x="32" y="24"/>
                        <a:pt x="28" y="29"/>
                        <a:pt x="19" y="29"/>
                      </a:cubicBezTo>
                      <a:cubicBezTo>
                        <a:pt x="17" y="29"/>
                        <a:pt x="11" y="26"/>
                        <a:pt x="11" y="25"/>
                      </a:cubicBezTo>
                      <a:lnTo>
                        <a:pt x="13" y="2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53" name="Freeform 10"/>
                <p:cNvSpPr/>
                <p:nvPr/>
              </p:nvSpPr>
              <p:spPr bwMode="auto">
                <a:xfrm>
                  <a:off x="6911975" y="2917825"/>
                  <a:ext cx="34925" cy="34925"/>
                </a:xfrm>
                <a:custGeom>
                  <a:avLst/>
                  <a:gdLst/>
                  <a:ahLst/>
                  <a:cxnLst>
                    <a:cxn ang="0">
                      <a:pos x="23" y="25"/>
                    </a:cxn>
                    <a:cxn ang="0">
                      <a:pos x="19" y="17"/>
                    </a:cxn>
                    <a:cxn ang="0">
                      <a:pos x="8" y="6"/>
                    </a:cxn>
                    <a:cxn ang="0">
                      <a:pos x="0" y="0"/>
                    </a:cxn>
                    <a:cxn ang="0">
                      <a:pos x="18" y="13"/>
                    </a:cxn>
                    <a:cxn ang="0">
                      <a:pos x="26" y="22"/>
                    </a:cxn>
                    <a:cxn ang="0">
                      <a:pos x="26" y="25"/>
                    </a:cxn>
                    <a:cxn ang="0">
                      <a:pos x="23" y="25"/>
                    </a:cxn>
                  </a:cxnLst>
                  <a:rect l="0" t="0" r="r" b="b"/>
                  <a:pathLst>
                    <a:path w="26" h="26">
                      <a:moveTo>
                        <a:pt x="23" y="25"/>
                      </a:moveTo>
                      <a:cubicBezTo>
                        <a:pt x="18" y="24"/>
                        <a:pt x="18" y="21"/>
                        <a:pt x="19" y="17"/>
                      </a:cubicBezTo>
                      <a:cubicBezTo>
                        <a:pt x="13" y="14"/>
                        <a:pt x="14" y="9"/>
                        <a:pt x="8" y="6"/>
                      </a:cubicBezTo>
                      <a:cubicBezTo>
                        <a:pt x="5" y="4"/>
                        <a:pt x="2" y="4"/>
                        <a:pt x="0" y="0"/>
                      </a:cubicBezTo>
                      <a:cubicBezTo>
                        <a:pt x="9" y="3"/>
                        <a:pt x="13" y="8"/>
                        <a:pt x="18" y="13"/>
                      </a:cubicBezTo>
                      <a:cubicBezTo>
                        <a:pt x="21" y="17"/>
                        <a:pt x="26" y="16"/>
                        <a:pt x="26" y="22"/>
                      </a:cubicBezTo>
                      <a:cubicBezTo>
                        <a:pt x="26" y="23"/>
                        <a:pt x="26" y="24"/>
                        <a:pt x="26" y="25"/>
                      </a:cubicBezTo>
                      <a:cubicBezTo>
                        <a:pt x="25" y="25"/>
                        <a:pt x="24" y="26"/>
                        <a:pt x="23" y="2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54" name="Freeform 11"/>
                <p:cNvSpPr/>
                <p:nvPr/>
              </p:nvSpPr>
              <p:spPr bwMode="auto">
                <a:xfrm>
                  <a:off x="6972300" y="2967038"/>
                  <a:ext cx="17463" cy="20638"/>
                </a:xfrm>
                <a:custGeom>
                  <a:avLst/>
                  <a:gdLst/>
                  <a:ahLst/>
                  <a:cxnLst>
                    <a:cxn ang="0">
                      <a:pos x="7" y="9"/>
                    </a:cxn>
                    <a:cxn ang="0">
                      <a:pos x="1" y="0"/>
                    </a:cxn>
                    <a:cxn ang="0">
                      <a:pos x="13" y="12"/>
                    </a:cxn>
                    <a:cxn ang="0">
                      <a:pos x="10" y="16"/>
                    </a:cxn>
                    <a:cxn ang="0">
                      <a:pos x="7" y="13"/>
                    </a:cxn>
                    <a:cxn ang="0">
                      <a:pos x="7" y="9"/>
                    </a:cxn>
                  </a:cxnLst>
                  <a:rect l="0" t="0" r="r" b="b"/>
                  <a:pathLst>
                    <a:path w="13" h="16">
                      <a:moveTo>
                        <a:pt x="7" y="9"/>
                      </a:moveTo>
                      <a:cubicBezTo>
                        <a:pt x="2" y="9"/>
                        <a:pt x="0" y="4"/>
                        <a:pt x="1" y="0"/>
                      </a:cubicBezTo>
                      <a:cubicBezTo>
                        <a:pt x="4" y="1"/>
                        <a:pt x="13" y="11"/>
                        <a:pt x="13" y="12"/>
                      </a:cubicBezTo>
                      <a:cubicBezTo>
                        <a:pt x="13" y="14"/>
                        <a:pt x="11" y="16"/>
                        <a:pt x="10" y="16"/>
                      </a:cubicBezTo>
                      <a:cubicBezTo>
                        <a:pt x="9" y="16"/>
                        <a:pt x="7" y="14"/>
                        <a:pt x="7" y="13"/>
                      </a:cubicBezTo>
                      <a:cubicBezTo>
                        <a:pt x="7" y="12"/>
                        <a:pt x="7" y="11"/>
                        <a:pt x="7" y="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55" name="Freeform 12"/>
                <p:cNvSpPr/>
                <p:nvPr/>
              </p:nvSpPr>
              <p:spPr bwMode="auto">
                <a:xfrm>
                  <a:off x="7086600" y="3046413"/>
                  <a:ext cx="9525" cy="11113"/>
                </a:xfrm>
                <a:custGeom>
                  <a:avLst/>
                  <a:gdLst/>
                  <a:ahLst/>
                  <a:cxnLst>
                    <a:cxn ang="0">
                      <a:pos x="7" y="6"/>
                    </a:cxn>
                    <a:cxn ang="0">
                      <a:pos x="7" y="9"/>
                    </a:cxn>
                    <a:cxn ang="0">
                      <a:pos x="0" y="0"/>
                    </a:cxn>
                    <a:cxn ang="0">
                      <a:pos x="7" y="6"/>
                    </a:cxn>
                  </a:cxnLst>
                  <a:rect l="0" t="0" r="r" b="b"/>
                  <a:pathLst>
                    <a:path w="7" h="9">
                      <a:moveTo>
                        <a:pt x="7" y="6"/>
                      </a:moveTo>
                      <a:cubicBezTo>
                        <a:pt x="7" y="7"/>
                        <a:pt x="7" y="8"/>
                        <a:pt x="7" y="9"/>
                      </a:cubicBezTo>
                      <a:cubicBezTo>
                        <a:pt x="3" y="9"/>
                        <a:pt x="0" y="2"/>
                        <a:pt x="0" y="0"/>
                      </a:cubicBezTo>
                      <a:cubicBezTo>
                        <a:pt x="4" y="2"/>
                        <a:pt x="7" y="3"/>
                        <a:pt x="7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56" name="Freeform 13"/>
                <p:cNvSpPr/>
                <p:nvPr/>
              </p:nvSpPr>
              <p:spPr bwMode="auto">
                <a:xfrm>
                  <a:off x="7061200" y="3036888"/>
                  <a:ext cx="20638" cy="9525"/>
                </a:xfrm>
                <a:custGeom>
                  <a:avLst/>
                  <a:gdLst/>
                  <a:ahLst/>
                  <a:cxnLst>
                    <a:cxn ang="0">
                      <a:pos x="15" y="6"/>
                    </a:cxn>
                    <a:cxn ang="0">
                      <a:pos x="12" y="7"/>
                    </a:cxn>
                    <a:cxn ang="0">
                      <a:pos x="0" y="0"/>
                    </a:cxn>
                    <a:cxn ang="0">
                      <a:pos x="15" y="6"/>
                    </a:cxn>
                  </a:cxnLst>
                  <a:rect l="0" t="0" r="r" b="b"/>
                  <a:pathLst>
                    <a:path w="15" h="7">
                      <a:moveTo>
                        <a:pt x="15" y="6"/>
                      </a:moveTo>
                      <a:cubicBezTo>
                        <a:pt x="14" y="6"/>
                        <a:pt x="13" y="7"/>
                        <a:pt x="12" y="7"/>
                      </a:cubicBezTo>
                      <a:cubicBezTo>
                        <a:pt x="7" y="7"/>
                        <a:pt x="0" y="5"/>
                        <a:pt x="0" y="0"/>
                      </a:cubicBezTo>
                      <a:cubicBezTo>
                        <a:pt x="7" y="0"/>
                        <a:pt x="11" y="1"/>
                        <a:pt x="15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57" name="Freeform 14"/>
                <p:cNvSpPr/>
                <p:nvPr/>
              </p:nvSpPr>
              <p:spPr bwMode="auto">
                <a:xfrm>
                  <a:off x="7064375" y="3013075"/>
                  <a:ext cx="17463" cy="19050"/>
                </a:xfrm>
                <a:custGeom>
                  <a:avLst/>
                  <a:gdLst/>
                  <a:ahLst/>
                  <a:cxnLst>
                    <a:cxn ang="0">
                      <a:pos x="13" y="14"/>
                    </a:cxn>
                    <a:cxn ang="0">
                      <a:pos x="0" y="0"/>
                    </a:cxn>
                    <a:cxn ang="0">
                      <a:pos x="13" y="14"/>
                    </a:cxn>
                  </a:cxnLst>
                  <a:rect l="0" t="0" r="r" b="b"/>
                  <a:pathLst>
                    <a:path w="13" h="14">
                      <a:moveTo>
                        <a:pt x="13" y="14"/>
                      </a:moveTo>
                      <a:cubicBezTo>
                        <a:pt x="9" y="14"/>
                        <a:pt x="1" y="3"/>
                        <a:pt x="0" y="0"/>
                      </a:cubicBezTo>
                      <a:cubicBezTo>
                        <a:pt x="6" y="3"/>
                        <a:pt x="11" y="7"/>
                        <a:pt x="13" y="1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58" name="Freeform 15"/>
                <p:cNvSpPr/>
                <p:nvPr/>
              </p:nvSpPr>
              <p:spPr bwMode="auto">
                <a:xfrm>
                  <a:off x="7027863" y="2998788"/>
                  <a:ext cx="23813" cy="14288"/>
                </a:xfrm>
                <a:custGeom>
                  <a:avLst/>
                  <a:gdLst/>
                  <a:ahLst/>
                  <a:cxnLst>
                    <a:cxn ang="0">
                      <a:pos x="2" y="0"/>
                    </a:cxn>
                    <a:cxn ang="0">
                      <a:pos x="17" y="9"/>
                    </a:cxn>
                    <a:cxn ang="0">
                      <a:pos x="14" y="10"/>
                    </a:cxn>
                    <a:cxn ang="0">
                      <a:pos x="0" y="1"/>
                    </a:cxn>
                    <a:cxn ang="0">
                      <a:pos x="1" y="1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17" h="10">
                      <a:moveTo>
                        <a:pt x="2" y="0"/>
                      </a:moveTo>
                      <a:cubicBezTo>
                        <a:pt x="6" y="2"/>
                        <a:pt x="15" y="5"/>
                        <a:pt x="17" y="9"/>
                      </a:cubicBezTo>
                      <a:cubicBezTo>
                        <a:pt x="17" y="9"/>
                        <a:pt x="15" y="10"/>
                        <a:pt x="14" y="10"/>
                      </a:cubicBezTo>
                      <a:cubicBezTo>
                        <a:pt x="10" y="10"/>
                        <a:pt x="0" y="6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59" name="Freeform 16"/>
                <p:cNvSpPr/>
                <p:nvPr/>
              </p:nvSpPr>
              <p:spPr bwMode="auto">
                <a:xfrm>
                  <a:off x="7002463" y="2984500"/>
                  <a:ext cx="14288" cy="793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1" y="6"/>
                    </a:cxn>
                    <a:cxn ang="0">
                      <a:pos x="7" y="6"/>
                    </a:cxn>
                    <a:cxn ang="0">
                      <a:pos x="0" y="2"/>
                    </a:cxn>
                    <a:cxn ang="0">
                      <a:pos x="3" y="1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1" h="6">
                      <a:moveTo>
                        <a:pt x="0" y="0"/>
                      </a:moveTo>
                      <a:cubicBezTo>
                        <a:pt x="5" y="3"/>
                        <a:pt x="8" y="2"/>
                        <a:pt x="11" y="6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1" y="2"/>
                        <a:pt x="3" y="2"/>
                        <a:pt x="3" y="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60" name="Freeform 17"/>
                <p:cNvSpPr/>
                <p:nvPr/>
              </p:nvSpPr>
              <p:spPr bwMode="auto">
                <a:xfrm>
                  <a:off x="6800850" y="3594100"/>
                  <a:ext cx="63500" cy="65088"/>
                </a:xfrm>
                <a:custGeom>
                  <a:avLst/>
                  <a:gdLst/>
                  <a:ahLst/>
                  <a:cxnLst>
                    <a:cxn ang="0">
                      <a:pos x="24" y="7"/>
                    </a:cxn>
                    <a:cxn ang="0">
                      <a:pos x="43" y="3"/>
                    </a:cxn>
                    <a:cxn ang="0">
                      <a:pos x="48" y="16"/>
                    </a:cxn>
                    <a:cxn ang="0">
                      <a:pos x="27" y="49"/>
                    </a:cxn>
                    <a:cxn ang="0">
                      <a:pos x="0" y="7"/>
                    </a:cxn>
                    <a:cxn ang="0">
                      <a:pos x="24" y="7"/>
                    </a:cxn>
                  </a:cxnLst>
                  <a:rect l="0" t="0" r="r" b="b"/>
                  <a:pathLst>
                    <a:path w="48" h="49">
                      <a:moveTo>
                        <a:pt x="24" y="7"/>
                      </a:moveTo>
                      <a:cubicBezTo>
                        <a:pt x="30" y="7"/>
                        <a:pt x="37" y="5"/>
                        <a:pt x="43" y="3"/>
                      </a:cubicBezTo>
                      <a:cubicBezTo>
                        <a:pt x="45" y="8"/>
                        <a:pt x="48" y="11"/>
                        <a:pt x="48" y="16"/>
                      </a:cubicBezTo>
                      <a:cubicBezTo>
                        <a:pt x="48" y="26"/>
                        <a:pt x="36" y="49"/>
                        <a:pt x="27" y="49"/>
                      </a:cubicBezTo>
                      <a:cubicBezTo>
                        <a:pt x="14" y="49"/>
                        <a:pt x="0" y="16"/>
                        <a:pt x="0" y="7"/>
                      </a:cubicBezTo>
                      <a:cubicBezTo>
                        <a:pt x="0" y="0"/>
                        <a:pt x="24" y="7"/>
                        <a:pt x="24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61" name="Freeform 18"/>
                <p:cNvSpPr/>
                <p:nvPr/>
              </p:nvSpPr>
              <p:spPr bwMode="auto">
                <a:xfrm>
                  <a:off x="6275388" y="3057525"/>
                  <a:ext cx="676275" cy="509588"/>
                </a:xfrm>
                <a:custGeom>
                  <a:avLst/>
                  <a:gdLst/>
                  <a:ahLst/>
                  <a:cxnLst>
                    <a:cxn ang="0">
                      <a:pos x="508" y="232"/>
                    </a:cxn>
                    <a:cxn ang="0">
                      <a:pos x="501" y="272"/>
                    </a:cxn>
                    <a:cxn ang="0">
                      <a:pos x="478" y="312"/>
                    </a:cxn>
                    <a:cxn ang="0">
                      <a:pos x="465" y="351"/>
                    </a:cxn>
                    <a:cxn ang="0">
                      <a:pos x="398" y="370"/>
                    </a:cxn>
                    <a:cxn ang="0">
                      <a:pos x="335" y="350"/>
                    </a:cxn>
                    <a:cxn ang="0">
                      <a:pos x="329" y="330"/>
                    </a:cxn>
                    <a:cxn ang="0">
                      <a:pos x="314" y="333"/>
                    </a:cxn>
                    <a:cxn ang="0">
                      <a:pos x="313" y="315"/>
                    </a:cxn>
                    <a:cxn ang="0">
                      <a:pos x="301" y="329"/>
                    </a:cxn>
                    <a:cxn ang="0">
                      <a:pos x="310" y="292"/>
                    </a:cxn>
                    <a:cxn ang="0">
                      <a:pos x="278" y="315"/>
                    </a:cxn>
                    <a:cxn ang="0">
                      <a:pos x="214" y="276"/>
                    </a:cxn>
                    <a:cxn ang="0">
                      <a:pos x="131" y="308"/>
                    </a:cxn>
                    <a:cxn ang="0">
                      <a:pos x="93" y="311"/>
                    </a:cxn>
                    <a:cxn ang="0">
                      <a:pos x="22" y="310"/>
                    </a:cxn>
                    <a:cxn ang="0">
                      <a:pos x="23" y="262"/>
                    </a:cxn>
                    <a:cxn ang="0">
                      <a:pos x="2" y="204"/>
                    </a:cxn>
                    <a:cxn ang="0">
                      <a:pos x="9" y="204"/>
                    </a:cxn>
                    <a:cxn ang="0">
                      <a:pos x="3" y="176"/>
                    </a:cxn>
                    <a:cxn ang="0">
                      <a:pos x="8" y="145"/>
                    </a:cxn>
                    <a:cxn ang="0">
                      <a:pos x="32" y="132"/>
                    </a:cxn>
                    <a:cxn ang="0">
                      <a:pos x="114" y="95"/>
                    </a:cxn>
                    <a:cxn ang="0">
                      <a:pos x="119" y="76"/>
                    </a:cxn>
                    <a:cxn ang="0">
                      <a:pos x="131" y="71"/>
                    </a:cxn>
                    <a:cxn ang="0">
                      <a:pos x="150" y="50"/>
                    </a:cxn>
                    <a:cxn ang="0">
                      <a:pos x="187" y="58"/>
                    </a:cxn>
                    <a:cxn ang="0">
                      <a:pos x="203" y="56"/>
                    </a:cxn>
                    <a:cxn ang="0">
                      <a:pos x="211" y="30"/>
                    </a:cxn>
                    <a:cxn ang="0">
                      <a:pos x="244" y="17"/>
                    </a:cxn>
                    <a:cxn ang="0">
                      <a:pos x="276" y="19"/>
                    </a:cxn>
                    <a:cxn ang="0">
                      <a:pos x="297" y="23"/>
                    </a:cxn>
                    <a:cxn ang="0">
                      <a:pos x="281" y="54"/>
                    </a:cxn>
                    <a:cxn ang="0">
                      <a:pos x="295" y="68"/>
                    </a:cxn>
                    <a:cxn ang="0">
                      <a:pos x="341" y="90"/>
                    </a:cxn>
                    <a:cxn ang="0">
                      <a:pos x="359" y="15"/>
                    </a:cxn>
                    <a:cxn ang="0">
                      <a:pos x="381" y="28"/>
                    </a:cxn>
                    <a:cxn ang="0">
                      <a:pos x="400" y="50"/>
                    </a:cxn>
                    <a:cxn ang="0">
                      <a:pos x="419" y="104"/>
                    </a:cxn>
                    <a:cxn ang="0">
                      <a:pos x="457" y="146"/>
                    </a:cxn>
                    <a:cxn ang="0">
                      <a:pos x="497" y="185"/>
                    </a:cxn>
                  </a:cxnLst>
                  <a:rect l="0" t="0" r="r" b="b"/>
                  <a:pathLst>
                    <a:path w="508" h="383">
                      <a:moveTo>
                        <a:pt x="496" y="186"/>
                      </a:moveTo>
                      <a:cubicBezTo>
                        <a:pt x="503" y="195"/>
                        <a:pt x="508" y="219"/>
                        <a:pt x="508" y="232"/>
                      </a:cubicBezTo>
                      <a:cubicBezTo>
                        <a:pt x="508" y="242"/>
                        <a:pt x="505" y="256"/>
                        <a:pt x="501" y="260"/>
                      </a:cubicBezTo>
                      <a:cubicBezTo>
                        <a:pt x="501" y="272"/>
                        <a:pt x="501" y="272"/>
                        <a:pt x="501" y="272"/>
                      </a:cubicBezTo>
                      <a:cubicBezTo>
                        <a:pt x="499" y="276"/>
                        <a:pt x="500" y="277"/>
                        <a:pt x="498" y="281"/>
                      </a:cubicBezTo>
                      <a:cubicBezTo>
                        <a:pt x="490" y="293"/>
                        <a:pt x="482" y="298"/>
                        <a:pt x="478" y="312"/>
                      </a:cubicBezTo>
                      <a:cubicBezTo>
                        <a:pt x="474" y="322"/>
                        <a:pt x="465" y="336"/>
                        <a:pt x="465" y="352"/>
                      </a:cubicBezTo>
                      <a:cubicBezTo>
                        <a:pt x="465" y="351"/>
                        <a:pt x="465" y="351"/>
                        <a:pt x="465" y="351"/>
                      </a:cubicBezTo>
                      <a:cubicBezTo>
                        <a:pt x="460" y="371"/>
                        <a:pt x="424" y="362"/>
                        <a:pt x="420" y="383"/>
                      </a:cubicBezTo>
                      <a:cubicBezTo>
                        <a:pt x="417" y="382"/>
                        <a:pt x="399" y="372"/>
                        <a:pt x="398" y="370"/>
                      </a:cubicBezTo>
                      <a:cubicBezTo>
                        <a:pt x="388" y="371"/>
                        <a:pt x="392" y="379"/>
                        <a:pt x="381" y="379"/>
                      </a:cubicBezTo>
                      <a:cubicBezTo>
                        <a:pt x="363" y="379"/>
                        <a:pt x="335" y="368"/>
                        <a:pt x="335" y="350"/>
                      </a:cubicBezTo>
                      <a:cubicBezTo>
                        <a:pt x="335" y="343"/>
                        <a:pt x="329" y="338"/>
                        <a:pt x="329" y="332"/>
                      </a:cubicBezTo>
                      <a:cubicBezTo>
                        <a:pt x="329" y="332"/>
                        <a:pt x="329" y="330"/>
                        <a:pt x="329" y="330"/>
                      </a:cubicBezTo>
                      <a:cubicBezTo>
                        <a:pt x="325" y="332"/>
                        <a:pt x="323" y="332"/>
                        <a:pt x="320" y="333"/>
                      </a:cubicBezTo>
                      <a:cubicBezTo>
                        <a:pt x="314" y="333"/>
                        <a:pt x="314" y="333"/>
                        <a:pt x="314" y="333"/>
                      </a:cubicBezTo>
                      <a:cubicBezTo>
                        <a:pt x="316" y="330"/>
                        <a:pt x="318" y="328"/>
                        <a:pt x="318" y="323"/>
                      </a:cubicBezTo>
                      <a:cubicBezTo>
                        <a:pt x="318" y="318"/>
                        <a:pt x="315" y="316"/>
                        <a:pt x="313" y="315"/>
                      </a:cubicBezTo>
                      <a:cubicBezTo>
                        <a:pt x="313" y="316"/>
                        <a:pt x="312" y="318"/>
                        <a:pt x="312" y="319"/>
                      </a:cubicBezTo>
                      <a:cubicBezTo>
                        <a:pt x="308" y="321"/>
                        <a:pt x="308" y="329"/>
                        <a:pt x="301" y="329"/>
                      </a:cubicBezTo>
                      <a:cubicBezTo>
                        <a:pt x="299" y="329"/>
                        <a:pt x="297" y="326"/>
                        <a:pt x="297" y="324"/>
                      </a:cubicBezTo>
                      <a:cubicBezTo>
                        <a:pt x="308" y="322"/>
                        <a:pt x="310" y="299"/>
                        <a:pt x="310" y="292"/>
                      </a:cubicBezTo>
                      <a:cubicBezTo>
                        <a:pt x="302" y="300"/>
                        <a:pt x="291" y="323"/>
                        <a:pt x="281" y="323"/>
                      </a:cubicBezTo>
                      <a:cubicBezTo>
                        <a:pt x="276" y="323"/>
                        <a:pt x="278" y="315"/>
                        <a:pt x="278" y="315"/>
                      </a:cubicBezTo>
                      <a:cubicBezTo>
                        <a:pt x="275" y="315"/>
                        <a:pt x="265" y="294"/>
                        <a:pt x="262" y="289"/>
                      </a:cubicBezTo>
                      <a:cubicBezTo>
                        <a:pt x="254" y="280"/>
                        <a:pt x="228" y="276"/>
                        <a:pt x="214" y="276"/>
                      </a:cubicBezTo>
                      <a:cubicBezTo>
                        <a:pt x="198" y="276"/>
                        <a:pt x="195" y="283"/>
                        <a:pt x="185" y="286"/>
                      </a:cubicBezTo>
                      <a:cubicBezTo>
                        <a:pt x="163" y="293"/>
                        <a:pt x="135" y="285"/>
                        <a:pt x="131" y="308"/>
                      </a:cubicBezTo>
                      <a:cubicBezTo>
                        <a:pt x="122" y="309"/>
                        <a:pt x="115" y="311"/>
                        <a:pt x="105" y="311"/>
                      </a:cubicBezTo>
                      <a:cubicBezTo>
                        <a:pt x="98" y="307"/>
                        <a:pt x="98" y="311"/>
                        <a:pt x="93" y="311"/>
                      </a:cubicBezTo>
                      <a:cubicBezTo>
                        <a:pt x="77" y="311"/>
                        <a:pt x="71" y="326"/>
                        <a:pt x="51" y="326"/>
                      </a:cubicBezTo>
                      <a:cubicBezTo>
                        <a:pt x="43" y="326"/>
                        <a:pt x="22" y="316"/>
                        <a:pt x="22" y="310"/>
                      </a:cubicBezTo>
                      <a:cubicBezTo>
                        <a:pt x="22" y="303"/>
                        <a:pt x="32" y="300"/>
                        <a:pt x="32" y="290"/>
                      </a:cubicBezTo>
                      <a:cubicBezTo>
                        <a:pt x="32" y="277"/>
                        <a:pt x="26" y="270"/>
                        <a:pt x="23" y="262"/>
                      </a:cubicBezTo>
                      <a:cubicBezTo>
                        <a:pt x="18" y="243"/>
                        <a:pt x="17" y="237"/>
                        <a:pt x="11" y="220"/>
                      </a:cubicBezTo>
                      <a:cubicBezTo>
                        <a:pt x="9" y="213"/>
                        <a:pt x="0" y="211"/>
                        <a:pt x="2" y="204"/>
                      </a:cubicBezTo>
                      <a:cubicBezTo>
                        <a:pt x="3" y="202"/>
                        <a:pt x="3" y="201"/>
                        <a:pt x="5" y="198"/>
                      </a:cubicBezTo>
                      <a:cubicBezTo>
                        <a:pt x="6" y="201"/>
                        <a:pt x="7" y="203"/>
                        <a:pt x="9" y="204"/>
                      </a:cubicBezTo>
                      <a:cubicBezTo>
                        <a:pt x="10" y="202"/>
                        <a:pt x="9" y="201"/>
                        <a:pt x="9" y="198"/>
                      </a:cubicBezTo>
                      <a:cubicBezTo>
                        <a:pt x="9" y="192"/>
                        <a:pt x="3" y="187"/>
                        <a:pt x="3" y="176"/>
                      </a:cubicBezTo>
                      <a:cubicBezTo>
                        <a:pt x="3" y="162"/>
                        <a:pt x="3" y="161"/>
                        <a:pt x="3" y="150"/>
                      </a:cubicBezTo>
                      <a:cubicBezTo>
                        <a:pt x="3" y="146"/>
                        <a:pt x="7" y="146"/>
                        <a:pt x="8" y="145"/>
                      </a:cubicBezTo>
                      <a:cubicBezTo>
                        <a:pt x="9" y="146"/>
                        <a:pt x="9" y="148"/>
                        <a:pt x="9" y="149"/>
                      </a:cubicBezTo>
                      <a:cubicBezTo>
                        <a:pt x="17" y="148"/>
                        <a:pt x="27" y="137"/>
                        <a:pt x="32" y="132"/>
                      </a:cubicBezTo>
                      <a:cubicBezTo>
                        <a:pt x="37" y="127"/>
                        <a:pt x="53" y="126"/>
                        <a:pt x="62" y="125"/>
                      </a:cubicBezTo>
                      <a:cubicBezTo>
                        <a:pt x="78" y="122"/>
                        <a:pt x="114" y="110"/>
                        <a:pt x="114" y="95"/>
                      </a:cubicBezTo>
                      <a:cubicBezTo>
                        <a:pt x="114" y="92"/>
                        <a:pt x="114" y="90"/>
                        <a:pt x="114" y="87"/>
                      </a:cubicBezTo>
                      <a:cubicBezTo>
                        <a:pt x="114" y="83"/>
                        <a:pt x="115" y="79"/>
                        <a:pt x="119" y="76"/>
                      </a:cubicBezTo>
                      <a:cubicBezTo>
                        <a:pt x="122" y="80"/>
                        <a:pt x="124" y="82"/>
                        <a:pt x="126" y="85"/>
                      </a:cubicBezTo>
                      <a:cubicBezTo>
                        <a:pt x="131" y="82"/>
                        <a:pt x="129" y="75"/>
                        <a:pt x="131" y="71"/>
                      </a:cubicBezTo>
                      <a:cubicBezTo>
                        <a:pt x="134" y="72"/>
                        <a:pt x="137" y="74"/>
                        <a:pt x="140" y="74"/>
                      </a:cubicBezTo>
                      <a:cubicBezTo>
                        <a:pt x="140" y="62"/>
                        <a:pt x="149" y="60"/>
                        <a:pt x="150" y="50"/>
                      </a:cubicBezTo>
                      <a:cubicBezTo>
                        <a:pt x="162" y="50"/>
                        <a:pt x="164" y="41"/>
                        <a:pt x="173" y="41"/>
                      </a:cubicBezTo>
                      <a:cubicBezTo>
                        <a:pt x="181" y="41"/>
                        <a:pt x="186" y="50"/>
                        <a:pt x="187" y="58"/>
                      </a:cubicBezTo>
                      <a:cubicBezTo>
                        <a:pt x="189" y="55"/>
                        <a:pt x="192" y="53"/>
                        <a:pt x="196" y="53"/>
                      </a:cubicBezTo>
                      <a:cubicBezTo>
                        <a:pt x="198" y="53"/>
                        <a:pt x="202" y="56"/>
                        <a:pt x="203" y="56"/>
                      </a:cubicBezTo>
                      <a:cubicBezTo>
                        <a:pt x="205" y="52"/>
                        <a:pt x="204" y="49"/>
                        <a:pt x="204" y="45"/>
                      </a:cubicBezTo>
                      <a:cubicBezTo>
                        <a:pt x="204" y="39"/>
                        <a:pt x="211" y="36"/>
                        <a:pt x="211" y="30"/>
                      </a:cubicBezTo>
                      <a:cubicBezTo>
                        <a:pt x="211" y="24"/>
                        <a:pt x="228" y="20"/>
                        <a:pt x="236" y="20"/>
                      </a:cubicBezTo>
                      <a:cubicBezTo>
                        <a:pt x="239" y="20"/>
                        <a:pt x="243" y="17"/>
                        <a:pt x="244" y="17"/>
                      </a:cubicBezTo>
                      <a:cubicBezTo>
                        <a:pt x="241" y="13"/>
                        <a:pt x="237" y="11"/>
                        <a:pt x="236" y="7"/>
                      </a:cubicBezTo>
                      <a:cubicBezTo>
                        <a:pt x="251" y="13"/>
                        <a:pt x="260" y="19"/>
                        <a:pt x="276" y="19"/>
                      </a:cubicBezTo>
                      <a:cubicBezTo>
                        <a:pt x="281" y="19"/>
                        <a:pt x="283" y="15"/>
                        <a:pt x="288" y="15"/>
                      </a:cubicBezTo>
                      <a:cubicBezTo>
                        <a:pt x="291" y="15"/>
                        <a:pt x="297" y="20"/>
                        <a:pt x="297" y="23"/>
                      </a:cubicBezTo>
                      <a:cubicBezTo>
                        <a:pt x="297" y="29"/>
                        <a:pt x="290" y="30"/>
                        <a:pt x="287" y="32"/>
                      </a:cubicBezTo>
                      <a:cubicBezTo>
                        <a:pt x="281" y="54"/>
                        <a:pt x="281" y="54"/>
                        <a:pt x="281" y="54"/>
                      </a:cubicBezTo>
                      <a:cubicBezTo>
                        <a:pt x="281" y="58"/>
                        <a:pt x="288" y="57"/>
                        <a:pt x="290" y="59"/>
                      </a:cubicBezTo>
                      <a:cubicBezTo>
                        <a:pt x="293" y="60"/>
                        <a:pt x="293" y="67"/>
                        <a:pt x="295" y="68"/>
                      </a:cubicBezTo>
                      <a:cubicBezTo>
                        <a:pt x="306" y="72"/>
                        <a:pt x="313" y="74"/>
                        <a:pt x="324" y="79"/>
                      </a:cubicBezTo>
                      <a:cubicBezTo>
                        <a:pt x="330" y="81"/>
                        <a:pt x="333" y="90"/>
                        <a:pt x="341" y="90"/>
                      </a:cubicBezTo>
                      <a:cubicBezTo>
                        <a:pt x="355" y="90"/>
                        <a:pt x="357" y="64"/>
                        <a:pt x="359" y="54"/>
                      </a:cubicBezTo>
                      <a:cubicBezTo>
                        <a:pt x="359" y="15"/>
                        <a:pt x="359" y="15"/>
                        <a:pt x="359" y="15"/>
                      </a:cubicBezTo>
                      <a:cubicBezTo>
                        <a:pt x="366" y="9"/>
                        <a:pt x="364" y="4"/>
                        <a:pt x="372" y="0"/>
                      </a:cubicBezTo>
                      <a:cubicBezTo>
                        <a:pt x="373" y="11"/>
                        <a:pt x="379" y="19"/>
                        <a:pt x="381" y="28"/>
                      </a:cubicBezTo>
                      <a:cubicBezTo>
                        <a:pt x="383" y="34"/>
                        <a:pt x="381" y="42"/>
                        <a:pt x="386" y="45"/>
                      </a:cubicBezTo>
                      <a:cubicBezTo>
                        <a:pt x="390" y="47"/>
                        <a:pt x="399" y="49"/>
                        <a:pt x="400" y="50"/>
                      </a:cubicBezTo>
                      <a:cubicBezTo>
                        <a:pt x="406" y="54"/>
                        <a:pt x="406" y="68"/>
                        <a:pt x="408" y="75"/>
                      </a:cubicBezTo>
                      <a:cubicBezTo>
                        <a:pt x="412" y="87"/>
                        <a:pt x="415" y="93"/>
                        <a:pt x="419" y="104"/>
                      </a:cubicBezTo>
                      <a:cubicBezTo>
                        <a:pt x="422" y="114"/>
                        <a:pt x="441" y="118"/>
                        <a:pt x="449" y="126"/>
                      </a:cubicBezTo>
                      <a:cubicBezTo>
                        <a:pt x="454" y="131"/>
                        <a:pt x="455" y="139"/>
                        <a:pt x="457" y="146"/>
                      </a:cubicBezTo>
                      <a:cubicBezTo>
                        <a:pt x="459" y="151"/>
                        <a:pt x="466" y="151"/>
                        <a:pt x="471" y="151"/>
                      </a:cubicBezTo>
                      <a:cubicBezTo>
                        <a:pt x="471" y="169"/>
                        <a:pt x="488" y="176"/>
                        <a:pt x="497" y="185"/>
                      </a:cubicBezTo>
                      <a:lnTo>
                        <a:pt x="496" y="18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62" name="Freeform 19"/>
                <p:cNvSpPr/>
                <p:nvPr/>
              </p:nvSpPr>
              <p:spPr bwMode="auto">
                <a:xfrm>
                  <a:off x="7043738" y="3598863"/>
                  <a:ext cx="127000" cy="125413"/>
                </a:xfrm>
                <a:custGeom>
                  <a:avLst/>
                  <a:gdLst/>
                  <a:ahLst/>
                  <a:cxnLst>
                    <a:cxn ang="0">
                      <a:pos x="58" y="26"/>
                    </a:cxn>
                    <a:cxn ang="0">
                      <a:pos x="59" y="22"/>
                    </a:cxn>
                    <a:cxn ang="0">
                      <a:pos x="67" y="17"/>
                    </a:cxn>
                    <a:cxn ang="0">
                      <a:pos x="67" y="14"/>
                    </a:cxn>
                    <a:cxn ang="0">
                      <a:pos x="78" y="0"/>
                    </a:cxn>
                    <a:cxn ang="0">
                      <a:pos x="81" y="4"/>
                    </a:cxn>
                    <a:cxn ang="0">
                      <a:pos x="83" y="10"/>
                    </a:cxn>
                    <a:cxn ang="0">
                      <a:pos x="90" y="6"/>
                    </a:cxn>
                    <a:cxn ang="0">
                      <a:pos x="94" y="8"/>
                    </a:cxn>
                    <a:cxn ang="0">
                      <a:pos x="96" y="15"/>
                    </a:cxn>
                    <a:cxn ang="0">
                      <a:pos x="79" y="37"/>
                    </a:cxn>
                    <a:cxn ang="0">
                      <a:pos x="79" y="50"/>
                    </a:cxn>
                    <a:cxn ang="0">
                      <a:pos x="63" y="53"/>
                    </a:cxn>
                    <a:cxn ang="0">
                      <a:pos x="49" y="84"/>
                    </a:cxn>
                    <a:cxn ang="0">
                      <a:pos x="32" y="94"/>
                    </a:cxn>
                    <a:cxn ang="0">
                      <a:pos x="23" y="92"/>
                    </a:cxn>
                    <a:cxn ang="0">
                      <a:pos x="3" y="83"/>
                    </a:cxn>
                    <a:cxn ang="0">
                      <a:pos x="0" y="81"/>
                    </a:cxn>
                    <a:cxn ang="0">
                      <a:pos x="18" y="57"/>
                    </a:cxn>
                    <a:cxn ang="0">
                      <a:pos x="25" y="51"/>
                    </a:cxn>
                    <a:cxn ang="0">
                      <a:pos x="50" y="37"/>
                    </a:cxn>
                    <a:cxn ang="0">
                      <a:pos x="58" y="26"/>
                    </a:cxn>
                  </a:cxnLst>
                  <a:rect l="0" t="0" r="r" b="b"/>
                  <a:pathLst>
                    <a:path w="96" h="94">
                      <a:moveTo>
                        <a:pt x="58" y="26"/>
                      </a:moveTo>
                      <a:cubicBezTo>
                        <a:pt x="58" y="26"/>
                        <a:pt x="58" y="23"/>
                        <a:pt x="59" y="22"/>
                      </a:cubicBezTo>
                      <a:cubicBezTo>
                        <a:pt x="60" y="18"/>
                        <a:pt x="63" y="17"/>
                        <a:pt x="67" y="17"/>
                      </a:cubicBezTo>
                      <a:cubicBezTo>
                        <a:pt x="67" y="16"/>
                        <a:pt x="67" y="15"/>
                        <a:pt x="67" y="14"/>
                      </a:cubicBezTo>
                      <a:cubicBezTo>
                        <a:pt x="67" y="8"/>
                        <a:pt x="74" y="2"/>
                        <a:pt x="78" y="0"/>
                      </a:cubicBezTo>
                      <a:cubicBezTo>
                        <a:pt x="78" y="3"/>
                        <a:pt x="79" y="4"/>
                        <a:pt x="81" y="4"/>
                      </a:cubicBezTo>
                      <a:cubicBezTo>
                        <a:pt x="81" y="7"/>
                        <a:pt x="80" y="10"/>
                        <a:pt x="83" y="10"/>
                      </a:cubicBezTo>
                      <a:cubicBezTo>
                        <a:pt x="86" y="10"/>
                        <a:pt x="88" y="7"/>
                        <a:pt x="90" y="6"/>
                      </a:cubicBezTo>
                      <a:cubicBezTo>
                        <a:pt x="91" y="8"/>
                        <a:pt x="92" y="8"/>
                        <a:pt x="94" y="8"/>
                      </a:cubicBezTo>
                      <a:cubicBezTo>
                        <a:pt x="94" y="12"/>
                        <a:pt x="94" y="14"/>
                        <a:pt x="96" y="15"/>
                      </a:cubicBezTo>
                      <a:cubicBezTo>
                        <a:pt x="95" y="21"/>
                        <a:pt x="86" y="37"/>
                        <a:pt x="79" y="37"/>
                      </a:cubicBezTo>
                      <a:cubicBezTo>
                        <a:pt x="78" y="43"/>
                        <a:pt x="80" y="45"/>
                        <a:pt x="79" y="50"/>
                      </a:cubicBezTo>
                      <a:cubicBezTo>
                        <a:pt x="77" y="50"/>
                        <a:pt x="66" y="53"/>
                        <a:pt x="63" y="53"/>
                      </a:cubicBezTo>
                      <a:cubicBezTo>
                        <a:pt x="61" y="58"/>
                        <a:pt x="49" y="84"/>
                        <a:pt x="49" y="84"/>
                      </a:cubicBezTo>
                      <a:cubicBezTo>
                        <a:pt x="45" y="88"/>
                        <a:pt x="37" y="94"/>
                        <a:pt x="32" y="94"/>
                      </a:cubicBezTo>
                      <a:cubicBezTo>
                        <a:pt x="30" y="94"/>
                        <a:pt x="25" y="92"/>
                        <a:pt x="23" y="92"/>
                      </a:cubicBezTo>
                      <a:cubicBezTo>
                        <a:pt x="20" y="92"/>
                        <a:pt x="3" y="85"/>
                        <a:pt x="3" y="83"/>
                      </a:cubicBezTo>
                      <a:cubicBezTo>
                        <a:pt x="2" y="83"/>
                        <a:pt x="0" y="82"/>
                        <a:pt x="0" y="81"/>
                      </a:cubicBezTo>
                      <a:cubicBezTo>
                        <a:pt x="0" y="70"/>
                        <a:pt x="14" y="64"/>
                        <a:pt x="18" y="57"/>
                      </a:cubicBezTo>
                      <a:cubicBezTo>
                        <a:pt x="20" y="54"/>
                        <a:pt x="22" y="51"/>
                        <a:pt x="25" y="51"/>
                      </a:cubicBezTo>
                      <a:cubicBezTo>
                        <a:pt x="36" y="51"/>
                        <a:pt x="42" y="40"/>
                        <a:pt x="50" y="37"/>
                      </a:cubicBezTo>
                      <a:cubicBezTo>
                        <a:pt x="52" y="36"/>
                        <a:pt x="58" y="26"/>
                        <a:pt x="58" y="2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63" name="Freeform 20"/>
                <p:cNvSpPr/>
                <p:nvPr/>
              </p:nvSpPr>
              <p:spPr bwMode="auto">
                <a:xfrm>
                  <a:off x="7148513" y="3476625"/>
                  <a:ext cx="93663" cy="139700"/>
                </a:xfrm>
                <a:custGeom>
                  <a:avLst/>
                  <a:gdLst/>
                  <a:ahLst/>
                  <a:cxnLst>
                    <a:cxn ang="0">
                      <a:pos x="22" y="40"/>
                    </a:cxn>
                    <a:cxn ang="0">
                      <a:pos x="17" y="31"/>
                    </a:cxn>
                    <a:cxn ang="0">
                      <a:pos x="19" y="27"/>
                    </a:cxn>
                    <a:cxn ang="0">
                      <a:pos x="0" y="0"/>
                    </a:cxn>
                    <a:cxn ang="0">
                      <a:pos x="16" y="12"/>
                    </a:cxn>
                    <a:cxn ang="0">
                      <a:pos x="22" y="19"/>
                    </a:cxn>
                    <a:cxn ang="0">
                      <a:pos x="20" y="22"/>
                    </a:cxn>
                    <a:cxn ang="0">
                      <a:pos x="27" y="37"/>
                    </a:cxn>
                    <a:cxn ang="0">
                      <a:pos x="30" y="37"/>
                    </a:cxn>
                    <a:cxn ang="0">
                      <a:pos x="34" y="32"/>
                    </a:cxn>
                    <a:cxn ang="0">
                      <a:pos x="37" y="32"/>
                    </a:cxn>
                    <a:cxn ang="0">
                      <a:pos x="53" y="50"/>
                    </a:cxn>
                    <a:cxn ang="0">
                      <a:pos x="68" y="46"/>
                    </a:cxn>
                    <a:cxn ang="0">
                      <a:pos x="71" y="48"/>
                    </a:cxn>
                    <a:cxn ang="0">
                      <a:pos x="63" y="71"/>
                    </a:cxn>
                    <a:cxn ang="0">
                      <a:pos x="61" y="68"/>
                    </a:cxn>
                    <a:cxn ang="0">
                      <a:pos x="60" y="70"/>
                    </a:cxn>
                    <a:cxn ang="0">
                      <a:pos x="51" y="75"/>
                    </a:cxn>
                    <a:cxn ang="0">
                      <a:pos x="52" y="80"/>
                    </a:cxn>
                    <a:cxn ang="0">
                      <a:pos x="46" y="89"/>
                    </a:cxn>
                    <a:cxn ang="0">
                      <a:pos x="30" y="104"/>
                    </a:cxn>
                    <a:cxn ang="0">
                      <a:pos x="23" y="98"/>
                    </a:cxn>
                    <a:cxn ang="0">
                      <a:pos x="29" y="86"/>
                    </a:cxn>
                    <a:cxn ang="0">
                      <a:pos x="12" y="72"/>
                    </a:cxn>
                    <a:cxn ang="0">
                      <a:pos x="19" y="65"/>
                    </a:cxn>
                    <a:cxn ang="0">
                      <a:pos x="24" y="48"/>
                    </a:cxn>
                    <a:cxn ang="0">
                      <a:pos x="22" y="38"/>
                    </a:cxn>
                    <a:cxn ang="0">
                      <a:pos x="22" y="38"/>
                    </a:cxn>
                    <a:cxn ang="0">
                      <a:pos x="22" y="40"/>
                    </a:cxn>
                  </a:cxnLst>
                  <a:rect l="0" t="0" r="r" b="b"/>
                  <a:pathLst>
                    <a:path w="71" h="104">
                      <a:moveTo>
                        <a:pt x="22" y="40"/>
                      </a:moveTo>
                      <a:cubicBezTo>
                        <a:pt x="21" y="36"/>
                        <a:pt x="17" y="35"/>
                        <a:pt x="17" y="31"/>
                      </a:cubicBezTo>
                      <a:cubicBezTo>
                        <a:pt x="17" y="30"/>
                        <a:pt x="18" y="28"/>
                        <a:pt x="19" y="27"/>
                      </a:cubicBezTo>
                      <a:cubicBezTo>
                        <a:pt x="8" y="25"/>
                        <a:pt x="2" y="11"/>
                        <a:pt x="0" y="0"/>
                      </a:cubicBezTo>
                      <a:cubicBezTo>
                        <a:pt x="4" y="7"/>
                        <a:pt x="12" y="8"/>
                        <a:pt x="16" y="12"/>
                      </a:cubicBezTo>
                      <a:cubicBezTo>
                        <a:pt x="19" y="15"/>
                        <a:pt x="19" y="18"/>
                        <a:pt x="22" y="19"/>
                      </a:cubicBezTo>
                      <a:cubicBezTo>
                        <a:pt x="21" y="21"/>
                        <a:pt x="20" y="21"/>
                        <a:pt x="20" y="22"/>
                      </a:cubicBezTo>
                      <a:cubicBezTo>
                        <a:pt x="20" y="25"/>
                        <a:pt x="25" y="34"/>
                        <a:pt x="27" y="37"/>
                      </a:cubicBezTo>
                      <a:cubicBezTo>
                        <a:pt x="30" y="37"/>
                        <a:pt x="30" y="37"/>
                        <a:pt x="30" y="37"/>
                      </a:cubicBezTo>
                      <a:cubicBezTo>
                        <a:pt x="30" y="34"/>
                        <a:pt x="32" y="32"/>
                        <a:pt x="34" y="32"/>
                      </a:cubicBezTo>
                      <a:cubicBezTo>
                        <a:pt x="35" y="32"/>
                        <a:pt x="36" y="32"/>
                        <a:pt x="37" y="32"/>
                      </a:cubicBezTo>
                      <a:cubicBezTo>
                        <a:pt x="37" y="44"/>
                        <a:pt x="42" y="50"/>
                        <a:pt x="53" y="50"/>
                      </a:cubicBezTo>
                      <a:cubicBezTo>
                        <a:pt x="61" y="50"/>
                        <a:pt x="61" y="46"/>
                        <a:pt x="68" y="46"/>
                      </a:cubicBezTo>
                      <a:cubicBezTo>
                        <a:pt x="69" y="46"/>
                        <a:pt x="71" y="47"/>
                        <a:pt x="71" y="48"/>
                      </a:cubicBezTo>
                      <a:cubicBezTo>
                        <a:pt x="65" y="55"/>
                        <a:pt x="67" y="64"/>
                        <a:pt x="63" y="71"/>
                      </a:cubicBezTo>
                      <a:cubicBezTo>
                        <a:pt x="61" y="68"/>
                        <a:pt x="61" y="68"/>
                        <a:pt x="61" y="68"/>
                      </a:cubicBezTo>
                      <a:cubicBezTo>
                        <a:pt x="60" y="68"/>
                        <a:pt x="60" y="70"/>
                        <a:pt x="60" y="70"/>
                      </a:cubicBezTo>
                      <a:cubicBezTo>
                        <a:pt x="55" y="71"/>
                        <a:pt x="51" y="72"/>
                        <a:pt x="51" y="75"/>
                      </a:cubicBezTo>
                      <a:cubicBezTo>
                        <a:pt x="51" y="77"/>
                        <a:pt x="52" y="78"/>
                        <a:pt x="52" y="80"/>
                      </a:cubicBezTo>
                      <a:cubicBezTo>
                        <a:pt x="52" y="83"/>
                        <a:pt x="47" y="87"/>
                        <a:pt x="46" y="89"/>
                      </a:cubicBezTo>
                      <a:cubicBezTo>
                        <a:pt x="42" y="95"/>
                        <a:pt x="39" y="104"/>
                        <a:pt x="30" y="104"/>
                      </a:cubicBezTo>
                      <a:cubicBezTo>
                        <a:pt x="26" y="104"/>
                        <a:pt x="23" y="102"/>
                        <a:pt x="23" y="98"/>
                      </a:cubicBezTo>
                      <a:cubicBezTo>
                        <a:pt x="23" y="93"/>
                        <a:pt x="29" y="91"/>
                        <a:pt x="29" y="86"/>
                      </a:cubicBezTo>
                      <a:cubicBezTo>
                        <a:pt x="29" y="77"/>
                        <a:pt x="12" y="80"/>
                        <a:pt x="12" y="72"/>
                      </a:cubicBezTo>
                      <a:cubicBezTo>
                        <a:pt x="12" y="68"/>
                        <a:pt x="16" y="67"/>
                        <a:pt x="19" y="65"/>
                      </a:cubicBezTo>
                      <a:cubicBezTo>
                        <a:pt x="23" y="61"/>
                        <a:pt x="24" y="55"/>
                        <a:pt x="24" y="48"/>
                      </a:cubicBezTo>
                      <a:cubicBezTo>
                        <a:pt x="24" y="44"/>
                        <a:pt x="22" y="40"/>
                        <a:pt x="22" y="38"/>
                      </a:cubicBezTo>
                      <a:cubicBezTo>
                        <a:pt x="22" y="38"/>
                        <a:pt x="22" y="38"/>
                        <a:pt x="22" y="38"/>
                      </a:cubicBezTo>
                      <a:lnTo>
                        <a:pt x="22" y="4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64" name="Freeform 116"/>
                <p:cNvSpPr/>
                <p:nvPr/>
              </p:nvSpPr>
              <p:spPr bwMode="auto">
                <a:xfrm>
                  <a:off x="6856413" y="3582988"/>
                  <a:ext cx="6350" cy="9525"/>
                </a:xfrm>
                <a:custGeom>
                  <a:avLst/>
                  <a:gdLst/>
                  <a:ahLst/>
                  <a:cxnLst>
                    <a:cxn ang="0">
                      <a:pos x="5" y="0"/>
                    </a:cxn>
                    <a:cxn ang="0">
                      <a:pos x="4" y="7"/>
                    </a:cxn>
                    <a:cxn ang="0">
                      <a:pos x="0" y="0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5" h="7">
                      <a:moveTo>
                        <a:pt x="5" y="0"/>
                      </a:moveTo>
                      <a:cubicBezTo>
                        <a:pt x="5" y="4"/>
                        <a:pt x="4" y="5"/>
                        <a:pt x="4" y="7"/>
                      </a:cubicBezTo>
                      <a:cubicBezTo>
                        <a:pt x="0" y="6"/>
                        <a:pt x="0" y="3"/>
                        <a:pt x="0" y="0"/>
                      </a:cubicBezTo>
                      <a:cubicBezTo>
                        <a:pt x="2" y="0"/>
                        <a:pt x="4" y="0"/>
                        <a:pt x="5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65" name="Freeform 117"/>
                <p:cNvSpPr/>
                <p:nvPr/>
              </p:nvSpPr>
              <p:spPr bwMode="auto">
                <a:xfrm>
                  <a:off x="6664325" y="3500438"/>
                  <a:ext cx="22225" cy="11113"/>
                </a:xfrm>
                <a:custGeom>
                  <a:avLst/>
                  <a:gdLst/>
                  <a:ahLst/>
                  <a:cxnLst>
                    <a:cxn ang="0">
                      <a:pos x="16" y="4"/>
                    </a:cxn>
                    <a:cxn ang="0">
                      <a:pos x="0" y="4"/>
                    </a:cxn>
                    <a:cxn ang="0">
                      <a:pos x="16" y="4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1" y="7"/>
                        <a:pt x="4" y="8"/>
                        <a:pt x="0" y="4"/>
                      </a:cubicBezTo>
                      <a:cubicBezTo>
                        <a:pt x="9" y="0"/>
                        <a:pt x="10" y="0"/>
                        <a:pt x="16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  <p:sp>
              <p:nvSpPr>
                <p:cNvPr id="366" name="Freeform 118"/>
                <p:cNvSpPr/>
                <p:nvPr/>
              </p:nvSpPr>
              <p:spPr bwMode="auto">
                <a:xfrm>
                  <a:off x="6556375" y="3065463"/>
                  <a:ext cx="22225" cy="9525"/>
                </a:xfrm>
                <a:custGeom>
                  <a:avLst/>
                  <a:gdLst/>
                  <a:ahLst/>
                  <a:cxnLst>
                    <a:cxn ang="0">
                      <a:pos x="17" y="1"/>
                    </a:cxn>
                    <a:cxn ang="0">
                      <a:pos x="17" y="7"/>
                    </a:cxn>
                    <a:cxn ang="0">
                      <a:pos x="13" y="7"/>
                    </a:cxn>
                    <a:cxn ang="0">
                      <a:pos x="0" y="3"/>
                    </a:cxn>
                    <a:cxn ang="0">
                      <a:pos x="17" y="1"/>
                    </a:cxn>
                  </a:cxnLst>
                  <a:rect l="0" t="0" r="r" b="b"/>
                  <a:pathLst>
                    <a:path w="17" h="7">
                      <a:moveTo>
                        <a:pt x="17" y="1"/>
                      </a:move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6" y="7"/>
                        <a:pt x="14" y="7"/>
                        <a:pt x="13" y="7"/>
                      </a:cubicBezTo>
                      <a:cubicBezTo>
                        <a:pt x="8" y="7"/>
                        <a:pt x="2" y="5"/>
                        <a:pt x="0" y="3"/>
                      </a:cubicBezTo>
                      <a:cubicBezTo>
                        <a:pt x="8" y="1"/>
                        <a:pt x="11" y="0"/>
                        <a:pt x="17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1" name="Group 383"/>
            <p:cNvGrpSpPr/>
            <p:nvPr/>
          </p:nvGrpSpPr>
          <p:grpSpPr>
            <a:xfrm>
              <a:off x="3584348" y="1207327"/>
              <a:ext cx="2773469" cy="1960289"/>
              <a:chOff x="4713288" y="1038225"/>
              <a:chExt cx="2847975" cy="2012950"/>
            </a:xfrm>
            <a:grpFill/>
          </p:grpSpPr>
          <p:sp>
            <p:nvSpPr>
              <p:cNvPr id="282" name="Freeform 101"/>
              <p:cNvSpPr/>
              <p:nvPr/>
            </p:nvSpPr>
            <p:spPr bwMode="auto">
              <a:xfrm>
                <a:off x="4818063" y="2127250"/>
                <a:ext cx="622300" cy="538163"/>
              </a:xfrm>
              <a:custGeom>
                <a:avLst/>
                <a:gdLst/>
                <a:ahLst/>
                <a:cxnLst>
                  <a:cxn ang="0">
                    <a:pos x="102" y="154"/>
                  </a:cxn>
                  <a:cxn ang="0">
                    <a:pos x="113" y="126"/>
                  </a:cxn>
                  <a:cxn ang="0">
                    <a:pos x="122" y="86"/>
                  </a:cxn>
                  <a:cxn ang="0">
                    <a:pos x="125" y="77"/>
                  </a:cxn>
                  <a:cxn ang="0">
                    <a:pos x="108" y="77"/>
                  </a:cxn>
                  <a:cxn ang="0">
                    <a:pos x="64" y="77"/>
                  </a:cxn>
                  <a:cxn ang="0">
                    <a:pos x="27" y="79"/>
                  </a:cxn>
                  <a:cxn ang="0">
                    <a:pos x="26" y="77"/>
                  </a:cxn>
                  <a:cxn ang="0">
                    <a:pos x="0" y="55"/>
                  </a:cxn>
                  <a:cxn ang="0">
                    <a:pos x="9" y="37"/>
                  </a:cxn>
                  <a:cxn ang="0">
                    <a:pos x="41" y="20"/>
                  </a:cxn>
                  <a:cxn ang="0">
                    <a:pos x="48" y="13"/>
                  </a:cxn>
                  <a:cxn ang="0">
                    <a:pos x="80" y="4"/>
                  </a:cxn>
                  <a:cxn ang="0">
                    <a:pos x="127" y="7"/>
                  </a:cxn>
                  <a:cxn ang="0">
                    <a:pos x="174" y="15"/>
                  </a:cxn>
                  <a:cxn ang="0">
                    <a:pos x="223" y="21"/>
                  </a:cxn>
                  <a:cxn ang="0">
                    <a:pos x="256" y="44"/>
                  </a:cxn>
                  <a:cxn ang="0">
                    <a:pos x="278" y="33"/>
                  </a:cxn>
                  <a:cxn ang="0">
                    <a:pos x="281" y="43"/>
                  </a:cxn>
                  <a:cxn ang="0">
                    <a:pos x="289" y="65"/>
                  </a:cxn>
                  <a:cxn ang="0">
                    <a:pos x="309" y="76"/>
                  </a:cxn>
                  <a:cxn ang="0">
                    <a:pos x="350" y="76"/>
                  </a:cxn>
                  <a:cxn ang="0">
                    <a:pos x="359" y="63"/>
                  </a:cxn>
                  <a:cxn ang="0">
                    <a:pos x="387" y="51"/>
                  </a:cxn>
                  <a:cxn ang="0">
                    <a:pos x="439" y="74"/>
                  </a:cxn>
                  <a:cxn ang="0">
                    <a:pos x="445" y="96"/>
                  </a:cxn>
                  <a:cxn ang="0">
                    <a:pos x="435" y="119"/>
                  </a:cxn>
                  <a:cxn ang="0">
                    <a:pos x="436" y="138"/>
                  </a:cxn>
                  <a:cxn ang="0">
                    <a:pos x="449" y="156"/>
                  </a:cxn>
                  <a:cxn ang="0">
                    <a:pos x="445" y="179"/>
                  </a:cxn>
                  <a:cxn ang="0">
                    <a:pos x="448" y="232"/>
                  </a:cxn>
                  <a:cxn ang="0">
                    <a:pos x="448" y="240"/>
                  </a:cxn>
                  <a:cxn ang="0">
                    <a:pos x="393" y="231"/>
                  </a:cxn>
                  <a:cxn ang="0">
                    <a:pos x="370" y="220"/>
                  </a:cxn>
                  <a:cxn ang="0">
                    <a:pos x="333" y="207"/>
                  </a:cxn>
                  <a:cxn ang="0">
                    <a:pos x="313" y="192"/>
                  </a:cxn>
                  <a:cxn ang="0">
                    <a:pos x="278" y="183"/>
                  </a:cxn>
                  <a:cxn ang="0">
                    <a:pos x="304" y="224"/>
                  </a:cxn>
                  <a:cxn ang="0">
                    <a:pos x="315" y="227"/>
                  </a:cxn>
                  <a:cxn ang="0">
                    <a:pos x="313" y="246"/>
                  </a:cxn>
                  <a:cxn ang="0">
                    <a:pos x="379" y="225"/>
                  </a:cxn>
                  <a:cxn ang="0">
                    <a:pos x="406" y="260"/>
                  </a:cxn>
                  <a:cxn ang="0">
                    <a:pos x="414" y="270"/>
                  </a:cxn>
                  <a:cxn ang="0">
                    <a:pos x="410" y="302"/>
                  </a:cxn>
                  <a:cxn ang="0">
                    <a:pos x="390" y="321"/>
                  </a:cxn>
                  <a:cxn ang="0">
                    <a:pos x="365" y="347"/>
                  </a:cxn>
                  <a:cxn ang="0">
                    <a:pos x="328" y="368"/>
                  </a:cxn>
                  <a:cxn ang="0">
                    <a:pos x="265" y="395"/>
                  </a:cxn>
                  <a:cxn ang="0">
                    <a:pos x="234" y="404"/>
                  </a:cxn>
                  <a:cxn ang="0">
                    <a:pos x="217" y="399"/>
                  </a:cxn>
                  <a:cxn ang="0">
                    <a:pos x="209" y="372"/>
                  </a:cxn>
                  <a:cxn ang="0">
                    <a:pos x="198" y="340"/>
                  </a:cxn>
                  <a:cxn ang="0">
                    <a:pos x="162" y="280"/>
                  </a:cxn>
                  <a:cxn ang="0">
                    <a:pos x="154" y="259"/>
                  </a:cxn>
                  <a:cxn ang="0">
                    <a:pos x="140" y="251"/>
                  </a:cxn>
                  <a:cxn ang="0">
                    <a:pos x="131" y="229"/>
                  </a:cxn>
                  <a:cxn ang="0">
                    <a:pos x="109" y="196"/>
                  </a:cxn>
                  <a:cxn ang="0">
                    <a:pos x="112" y="177"/>
                  </a:cxn>
                </a:cxnLst>
                <a:rect l="0" t="0" r="r" b="b"/>
                <a:pathLst>
                  <a:path w="467" h="405">
                    <a:moveTo>
                      <a:pt x="112" y="177"/>
                    </a:moveTo>
                    <a:cubicBezTo>
                      <a:pt x="102" y="154"/>
                      <a:pt x="102" y="154"/>
                      <a:pt x="102" y="154"/>
                    </a:cubicBezTo>
                    <a:cubicBezTo>
                      <a:pt x="102" y="151"/>
                      <a:pt x="105" y="151"/>
                      <a:pt x="106" y="149"/>
                    </a:cubicBezTo>
                    <a:cubicBezTo>
                      <a:pt x="109" y="139"/>
                      <a:pt x="110" y="134"/>
                      <a:pt x="113" y="126"/>
                    </a:cubicBezTo>
                    <a:cubicBezTo>
                      <a:pt x="115" y="117"/>
                      <a:pt x="124" y="115"/>
                      <a:pt x="124" y="104"/>
                    </a:cubicBezTo>
                    <a:cubicBezTo>
                      <a:pt x="124" y="97"/>
                      <a:pt x="122" y="91"/>
                      <a:pt x="122" y="86"/>
                    </a:cubicBezTo>
                    <a:cubicBezTo>
                      <a:pt x="122" y="83"/>
                      <a:pt x="124" y="82"/>
                      <a:pt x="125" y="81"/>
                    </a:cubicBezTo>
                    <a:cubicBezTo>
                      <a:pt x="125" y="77"/>
                      <a:pt x="125" y="77"/>
                      <a:pt x="125" y="77"/>
                    </a:cubicBezTo>
                    <a:cubicBezTo>
                      <a:pt x="121" y="78"/>
                      <a:pt x="120" y="81"/>
                      <a:pt x="117" y="81"/>
                    </a:cubicBezTo>
                    <a:cubicBezTo>
                      <a:pt x="112" y="81"/>
                      <a:pt x="110" y="79"/>
                      <a:pt x="108" y="77"/>
                    </a:cubicBezTo>
                    <a:cubicBezTo>
                      <a:pt x="101" y="82"/>
                      <a:pt x="98" y="88"/>
                      <a:pt x="86" y="88"/>
                    </a:cubicBezTo>
                    <a:cubicBezTo>
                      <a:pt x="76" y="88"/>
                      <a:pt x="73" y="77"/>
                      <a:pt x="64" y="77"/>
                    </a:cubicBezTo>
                    <a:cubicBezTo>
                      <a:pt x="54" y="77"/>
                      <a:pt x="56" y="87"/>
                      <a:pt x="48" y="87"/>
                    </a:cubicBezTo>
                    <a:cubicBezTo>
                      <a:pt x="40" y="87"/>
                      <a:pt x="35" y="75"/>
                      <a:pt x="27" y="79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4" y="79"/>
                      <a:pt x="25" y="78"/>
                      <a:pt x="26" y="77"/>
                    </a:cubicBezTo>
                    <a:cubicBezTo>
                      <a:pt x="23" y="74"/>
                      <a:pt x="10" y="67"/>
                      <a:pt x="15" y="63"/>
                    </a:cubicBezTo>
                    <a:cubicBezTo>
                      <a:pt x="11" y="57"/>
                      <a:pt x="6" y="58"/>
                      <a:pt x="0" y="55"/>
                    </a:cubicBezTo>
                    <a:cubicBezTo>
                      <a:pt x="4" y="50"/>
                      <a:pt x="9" y="51"/>
                      <a:pt x="9" y="43"/>
                    </a:cubicBezTo>
                    <a:cubicBezTo>
                      <a:pt x="9" y="40"/>
                      <a:pt x="8" y="40"/>
                      <a:pt x="9" y="37"/>
                    </a:cubicBezTo>
                    <a:cubicBezTo>
                      <a:pt x="6" y="37"/>
                      <a:pt x="1" y="38"/>
                      <a:pt x="1" y="35"/>
                    </a:cubicBezTo>
                    <a:cubicBezTo>
                      <a:pt x="1" y="22"/>
                      <a:pt x="33" y="24"/>
                      <a:pt x="41" y="20"/>
                    </a:cubicBezTo>
                    <a:cubicBezTo>
                      <a:pt x="40" y="17"/>
                      <a:pt x="38" y="18"/>
                      <a:pt x="38" y="15"/>
                    </a:cubicBezTo>
                    <a:cubicBezTo>
                      <a:pt x="38" y="11"/>
                      <a:pt x="46" y="13"/>
                      <a:pt x="48" y="13"/>
                    </a:cubicBezTo>
                    <a:cubicBezTo>
                      <a:pt x="53" y="13"/>
                      <a:pt x="62" y="13"/>
                      <a:pt x="62" y="13"/>
                    </a:cubicBezTo>
                    <a:cubicBezTo>
                      <a:pt x="67" y="13"/>
                      <a:pt x="75" y="7"/>
                      <a:pt x="80" y="4"/>
                    </a:cubicBezTo>
                    <a:cubicBezTo>
                      <a:pt x="86" y="0"/>
                      <a:pt x="98" y="0"/>
                      <a:pt x="106" y="0"/>
                    </a:cubicBezTo>
                    <a:cubicBezTo>
                      <a:pt x="117" y="0"/>
                      <a:pt x="117" y="7"/>
                      <a:pt x="127" y="7"/>
                    </a:cubicBezTo>
                    <a:cubicBezTo>
                      <a:pt x="127" y="12"/>
                      <a:pt x="144" y="15"/>
                      <a:pt x="149" y="15"/>
                    </a:cubicBezTo>
                    <a:cubicBezTo>
                      <a:pt x="162" y="15"/>
                      <a:pt x="170" y="15"/>
                      <a:pt x="174" y="15"/>
                    </a:cubicBezTo>
                    <a:cubicBezTo>
                      <a:pt x="186" y="15"/>
                      <a:pt x="192" y="3"/>
                      <a:pt x="205" y="3"/>
                    </a:cubicBezTo>
                    <a:cubicBezTo>
                      <a:pt x="219" y="3"/>
                      <a:pt x="218" y="12"/>
                      <a:pt x="223" y="21"/>
                    </a:cubicBezTo>
                    <a:cubicBezTo>
                      <a:pt x="224" y="23"/>
                      <a:pt x="233" y="28"/>
                      <a:pt x="233" y="28"/>
                    </a:cubicBezTo>
                    <a:cubicBezTo>
                      <a:pt x="241" y="31"/>
                      <a:pt x="243" y="44"/>
                      <a:pt x="256" y="44"/>
                    </a:cubicBezTo>
                    <a:cubicBezTo>
                      <a:pt x="265" y="44"/>
                      <a:pt x="265" y="36"/>
                      <a:pt x="271" y="34"/>
                    </a:cubicBezTo>
                    <a:cubicBezTo>
                      <a:pt x="275" y="33"/>
                      <a:pt x="274" y="33"/>
                      <a:pt x="278" y="33"/>
                    </a:cubicBezTo>
                    <a:cubicBezTo>
                      <a:pt x="279" y="35"/>
                      <a:pt x="279" y="39"/>
                      <a:pt x="281" y="41"/>
                    </a:cubicBezTo>
                    <a:cubicBezTo>
                      <a:pt x="280" y="41"/>
                      <a:pt x="281" y="42"/>
                      <a:pt x="281" y="43"/>
                    </a:cubicBezTo>
                    <a:cubicBezTo>
                      <a:pt x="281" y="48"/>
                      <a:pt x="284" y="47"/>
                      <a:pt x="286" y="51"/>
                    </a:cubicBezTo>
                    <a:cubicBezTo>
                      <a:pt x="290" y="56"/>
                      <a:pt x="286" y="59"/>
                      <a:pt x="289" y="65"/>
                    </a:cubicBezTo>
                    <a:cubicBezTo>
                      <a:pt x="291" y="70"/>
                      <a:pt x="297" y="67"/>
                      <a:pt x="301" y="68"/>
                    </a:cubicBezTo>
                    <a:cubicBezTo>
                      <a:pt x="305" y="69"/>
                      <a:pt x="306" y="73"/>
                      <a:pt x="309" y="76"/>
                    </a:cubicBezTo>
                    <a:cubicBezTo>
                      <a:pt x="312" y="79"/>
                      <a:pt x="323" y="78"/>
                      <a:pt x="329" y="78"/>
                    </a:cubicBezTo>
                    <a:cubicBezTo>
                      <a:pt x="337" y="78"/>
                      <a:pt x="345" y="77"/>
                      <a:pt x="350" y="76"/>
                    </a:cubicBezTo>
                    <a:cubicBezTo>
                      <a:pt x="350" y="72"/>
                      <a:pt x="350" y="71"/>
                      <a:pt x="350" y="68"/>
                    </a:cubicBezTo>
                    <a:cubicBezTo>
                      <a:pt x="350" y="64"/>
                      <a:pt x="355" y="64"/>
                      <a:pt x="359" y="63"/>
                    </a:cubicBezTo>
                    <a:cubicBezTo>
                      <a:pt x="364" y="61"/>
                      <a:pt x="363" y="59"/>
                      <a:pt x="368" y="57"/>
                    </a:cubicBezTo>
                    <a:cubicBezTo>
                      <a:pt x="376" y="54"/>
                      <a:pt x="381" y="56"/>
                      <a:pt x="387" y="51"/>
                    </a:cubicBezTo>
                    <a:cubicBezTo>
                      <a:pt x="397" y="57"/>
                      <a:pt x="403" y="57"/>
                      <a:pt x="412" y="60"/>
                    </a:cubicBezTo>
                    <a:cubicBezTo>
                      <a:pt x="423" y="64"/>
                      <a:pt x="426" y="74"/>
                      <a:pt x="439" y="74"/>
                    </a:cubicBezTo>
                    <a:cubicBezTo>
                      <a:pt x="439" y="76"/>
                      <a:pt x="442" y="77"/>
                      <a:pt x="443" y="79"/>
                    </a:cubicBezTo>
                    <a:cubicBezTo>
                      <a:pt x="445" y="86"/>
                      <a:pt x="442" y="92"/>
                      <a:pt x="445" y="96"/>
                    </a:cubicBezTo>
                    <a:cubicBezTo>
                      <a:pt x="442" y="98"/>
                      <a:pt x="435" y="114"/>
                      <a:pt x="435" y="115"/>
                    </a:cubicBezTo>
                    <a:cubicBezTo>
                      <a:pt x="435" y="116"/>
                      <a:pt x="436" y="118"/>
                      <a:pt x="435" y="119"/>
                    </a:cubicBezTo>
                    <a:cubicBezTo>
                      <a:pt x="436" y="121"/>
                      <a:pt x="435" y="122"/>
                      <a:pt x="436" y="124"/>
                    </a:cubicBezTo>
                    <a:cubicBezTo>
                      <a:pt x="436" y="138"/>
                      <a:pt x="436" y="138"/>
                      <a:pt x="436" y="138"/>
                    </a:cubicBezTo>
                    <a:cubicBezTo>
                      <a:pt x="438" y="142"/>
                      <a:pt x="437" y="145"/>
                      <a:pt x="439" y="149"/>
                    </a:cubicBezTo>
                    <a:cubicBezTo>
                      <a:pt x="440" y="153"/>
                      <a:pt x="449" y="149"/>
                      <a:pt x="449" y="156"/>
                    </a:cubicBezTo>
                    <a:cubicBezTo>
                      <a:pt x="449" y="165"/>
                      <a:pt x="439" y="164"/>
                      <a:pt x="439" y="171"/>
                    </a:cubicBezTo>
                    <a:cubicBezTo>
                      <a:pt x="439" y="177"/>
                      <a:pt x="443" y="177"/>
                      <a:pt x="445" y="179"/>
                    </a:cubicBezTo>
                    <a:cubicBezTo>
                      <a:pt x="452" y="194"/>
                      <a:pt x="467" y="196"/>
                      <a:pt x="467" y="215"/>
                    </a:cubicBezTo>
                    <a:cubicBezTo>
                      <a:pt x="456" y="218"/>
                      <a:pt x="448" y="220"/>
                      <a:pt x="448" y="232"/>
                    </a:cubicBezTo>
                    <a:cubicBezTo>
                      <a:pt x="448" y="235"/>
                      <a:pt x="450" y="238"/>
                      <a:pt x="450" y="240"/>
                    </a:cubicBezTo>
                    <a:cubicBezTo>
                      <a:pt x="450" y="240"/>
                      <a:pt x="448" y="240"/>
                      <a:pt x="448" y="240"/>
                    </a:cubicBezTo>
                    <a:cubicBezTo>
                      <a:pt x="439" y="240"/>
                      <a:pt x="420" y="235"/>
                      <a:pt x="408" y="235"/>
                    </a:cubicBezTo>
                    <a:cubicBezTo>
                      <a:pt x="406" y="235"/>
                      <a:pt x="393" y="231"/>
                      <a:pt x="393" y="231"/>
                    </a:cubicBezTo>
                    <a:cubicBezTo>
                      <a:pt x="388" y="226"/>
                      <a:pt x="388" y="213"/>
                      <a:pt x="379" y="213"/>
                    </a:cubicBezTo>
                    <a:cubicBezTo>
                      <a:pt x="374" y="213"/>
                      <a:pt x="372" y="217"/>
                      <a:pt x="370" y="220"/>
                    </a:cubicBezTo>
                    <a:cubicBezTo>
                      <a:pt x="348" y="220"/>
                      <a:pt x="348" y="220"/>
                      <a:pt x="348" y="220"/>
                    </a:cubicBezTo>
                    <a:cubicBezTo>
                      <a:pt x="341" y="217"/>
                      <a:pt x="337" y="212"/>
                      <a:pt x="333" y="207"/>
                    </a:cubicBezTo>
                    <a:cubicBezTo>
                      <a:pt x="327" y="202"/>
                      <a:pt x="320" y="205"/>
                      <a:pt x="315" y="200"/>
                    </a:cubicBezTo>
                    <a:cubicBezTo>
                      <a:pt x="313" y="197"/>
                      <a:pt x="314" y="194"/>
                      <a:pt x="313" y="192"/>
                    </a:cubicBezTo>
                    <a:cubicBezTo>
                      <a:pt x="308" y="182"/>
                      <a:pt x="299" y="168"/>
                      <a:pt x="286" y="168"/>
                    </a:cubicBezTo>
                    <a:cubicBezTo>
                      <a:pt x="280" y="168"/>
                      <a:pt x="278" y="176"/>
                      <a:pt x="278" y="183"/>
                    </a:cubicBezTo>
                    <a:cubicBezTo>
                      <a:pt x="278" y="187"/>
                      <a:pt x="278" y="189"/>
                      <a:pt x="278" y="193"/>
                    </a:cubicBezTo>
                    <a:cubicBezTo>
                      <a:pt x="281" y="203"/>
                      <a:pt x="293" y="222"/>
                      <a:pt x="304" y="224"/>
                    </a:cubicBezTo>
                    <a:cubicBezTo>
                      <a:pt x="304" y="229"/>
                      <a:pt x="306" y="231"/>
                      <a:pt x="307" y="235"/>
                    </a:cubicBezTo>
                    <a:cubicBezTo>
                      <a:pt x="312" y="233"/>
                      <a:pt x="311" y="228"/>
                      <a:pt x="315" y="227"/>
                    </a:cubicBezTo>
                    <a:cubicBezTo>
                      <a:pt x="316" y="228"/>
                      <a:pt x="316" y="230"/>
                      <a:pt x="316" y="231"/>
                    </a:cubicBezTo>
                    <a:cubicBezTo>
                      <a:pt x="316" y="237"/>
                      <a:pt x="313" y="240"/>
                      <a:pt x="313" y="246"/>
                    </a:cubicBezTo>
                    <a:cubicBezTo>
                      <a:pt x="313" y="252"/>
                      <a:pt x="324" y="255"/>
                      <a:pt x="331" y="255"/>
                    </a:cubicBezTo>
                    <a:cubicBezTo>
                      <a:pt x="360" y="255"/>
                      <a:pt x="363" y="237"/>
                      <a:pt x="379" y="225"/>
                    </a:cubicBezTo>
                    <a:cubicBezTo>
                      <a:pt x="379" y="241"/>
                      <a:pt x="379" y="241"/>
                      <a:pt x="379" y="241"/>
                    </a:cubicBezTo>
                    <a:cubicBezTo>
                      <a:pt x="385" y="254"/>
                      <a:pt x="393" y="256"/>
                      <a:pt x="406" y="260"/>
                    </a:cubicBezTo>
                    <a:cubicBezTo>
                      <a:pt x="411" y="261"/>
                      <a:pt x="411" y="269"/>
                      <a:pt x="414" y="271"/>
                    </a:cubicBezTo>
                    <a:cubicBezTo>
                      <a:pt x="414" y="270"/>
                      <a:pt x="414" y="270"/>
                      <a:pt x="414" y="270"/>
                    </a:cubicBezTo>
                    <a:cubicBezTo>
                      <a:pt x="416" y="274"/>
                      <a:pt x="423" y="273"/>
                      <a:pt x="423" y="277"/>
                    </a:cubicBezTo>
                    <a:cubicBezTo>
                      <a:pt x="423" y="288"/>
                      <a:pt x="410" y="291"/>
                      <a:pt x="410" y="302"/>
                    </a:cubicBezTo>
                    <a:cubicBezTo>
                      <a:pt x="403" y="302"/>
                      <a:pt x="399" y="303"/>
                      <a:pt x="397" y="309"/>
                    </a:cubicBezTo>
                    <a:cubicBezTo>
                      <a:pt x="395" y="314"/>
                      <a:pt x="396" y="321"/>
                      <a:pt x="390" y="321"/>
                    </a:cubicBezTo>
                    <a:cubicBezTo>
                      <a:pt x="384" y="321"/>
                      <a:pt x="384" y="334"/>
                      <a:pt x="378" y="334"/>
                    </a:cubicBezTo>
                    <a:cubicBezTo>
                      <a:pt x="374" y="334"/>
                      <a:pt x="365" y="342"/>
                      <a:pt x="365" y="347"/>
                    </a:cubicBezTo>
                    <a:cubicBezTo>
                      <a:pt x="353" y="349"/>
                      <a:pt x="327" y="354"/>
                      <a:pt x="327" y="364"/>
                    </a:cubicBezTo>
                    <a:cubicBezTo>
                      <a:pt x="327" y="365"/>
                      <a:pt x="327" y="367"/>
                      <a:pt x="328" y="368"/>
                    </a:cubicBezTo>
                    <a:cubicBezTo>
                      <a:pt x="318" y="373"/>
                      <a:pt x="304" y="376"/>
                      <a:pt x="294" y="378"/>
                    </a:cubicBezTo>
                    <a:cubicBezTo>
                      <a:pt x="289" y="380"/>
                      <a:pt x="271" y="392"/>
                      <a:pt x="265" y="395"/>
                    </a:cubicBezTo>
                    <a:cubicBezTo>
                      <a:pt x="252" y="395"/>
                      <a:pt x="252" y="395"/>
                      <a:pt x="252" y="395"/>
                    </a:cubicBezTo>
                    <a:cubicBezTo>
                      <a:pt x="244" y="400"/>
                      <a:pt x="243" y="404"/>
                      <a:pt x="234" y="404"/>
                    </a:cubicBezTo>
                    <a:cubicBezTo>
                      <a:pt x="231" y="405"/>
                      <a:pt x="231" y="405"/>
                      <a:pt x="231" y="405"/>
                    </a:cubicBezTo>
                    <a:cubicBezTo>
                      <a:pt x="229" y="405"/>
                      <a:pt x="218" y="400"/>
                      <a:pt x="217" y="399"/>
                    </a:cubicBezTo>
                    <a:cubicBezTo>
                      <a:pt x="216" y="399"/>
                      <a:pt x="219" y="399"/>
                      <a:pt x="217" y="394"/>
                    </a:cubicBezTo>
                    <a:cubicBezTo>
                      <a:pt x="212" y="387"/>
                      <a:pt x="209" y="380"/>
                      <a:pt x="209" y="372"/>
                    </a:cubicBezTo>
                    <a:cubicBezTo>
                      <a:pt x="204" y="371"/>
                      <a:pt x="207" y="363"/>
                      <a:pt x="208" y="359"/>
                    </a:cubicBezTo>
                    <a:cubicBezTo>
                      <a:pt x="210" y="349"/>
                      <a:pt x="203" y="345"/>
                      <a:pt x="198" y="340"/>
                    </a:cubicBezTo>
                    <a:cubicBezTo>
                      <a:pt x="193" y="335"/>
                      <a:pt x="181" y="320"/>
                      <a:pt x="181" y="309"/>
                    </a:cubicBezTo>
                    <a:cubicBezTo>
                      <a:pt x="165" y="306"/>
                      <a:pt x="162" y="297"/>
                      <a:pt x="162" y="280"/>
                    </a:cubicBezTo>
                    <a:cubicBezTo>
                      <a:pt x="162" y="270"/>
                      <a:pt x="156" y="268"/>
                      <a:pt x="154" y="259"/>
                    </a:cubicBezTo>
                    <a:cubicBezTo>
                      <a:pt x="154" y="259"/>
                      <a:pt x="154" y="259"/>
                      <a:pt x="154" y="259"/>
                    </a:cubicBezTo>
                    <a:cubicBezTo>
                      <a:pt x="152" y="258"/>
                      <a:pt x="150" y="255"/>
                      <a:pt x="148" y="254"/>
                    </a:cubicBezTo>
                    <a:cubicBezTo>
                      <a:pt x="147" y="252"/>
                      <a:pt x="141" y="253"/>
                      <a:pt x="140" y="251"/>
                    </a:cubicBezTo>
                    <a:cubicBezTo>
                      <a:pt x="137" y="249"/>
                      <a:pt x="138" y="242"/>
                      <a:pt x="137" y="239"/>
                    </a:cubicBezTo>
                    <a:cubicBezTo>
                      <a:pt x="136" y="235"/>
                      <a:pt x="132" y="231"/>
                      <a:pt x="131" y="229"/>
                    </a:cubicBezTo>
                    <a:cubicBezTo>
                      <a:pt x="125" y="221"/>
                      <a:pt x="121" y="214"/>
                      <a:pt x="116" y="207"/>
                    </a:cubicBezTo>
                    <a:cubicBezTo>
                      <a:pt x="115" y="205"/>
                      <a:pt x="109" y="198"/>
                      <a:pt x="109" y="196"/>
                    </a:cubicBezTo>
                    <a:cubicBezTo>
                      <a:pt x="109" y="192"/>
                      <a:pt x="112" y="182"/>
                      <a:pt x="112" y="175"/>
                    </a:cubicBezTo>
                    <a:lnTo>
                      <a:pt x="112" y="17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83" name="Freeform 102"/>
              <p:cNvSpPr/>
              <p:nvPr/>
            </p:nvSpPr>
            <p:spPr bwMode="auto">
              <a:xfrm>
                <a:off x="5713413" y="2714625"/>
                <a:ext cx="33338" cy="63500"/>
              </a:xfrm>
              <a:custGeom>
                <a:avLst/>
                <a:gdLst/>
                <a:ahLst/>
                <a:cxnLst>
                  <a:cxn ang="0">
                    <a:pos x="25" y="30"/>
                  </a:cxn>
                  <a:cxn ang="0">
                    <a:pos x="11" y="48"/>
                  </a:cxn>
                  <a:cxn ang="0">
                    <a:pos x="0" y="35"/>
                  </a:cxn>
                  <a:cxn ang="0">
                    <a:pos x="6" y="0"/>
                  </a:cxn>
                  <a:cxn ang="0">
                    <a:pos x="25" y="30"/>
                  </a:cxn>
                </a:cxnLst>
                <a:rect l="0" t="0" r="r" b="b"/>
                <a:pathLst>
                  <a:path w="25" h="48">
                    <a:moveTo>
                      <a:pt x="25" y="30"/>
                    </a:moveTo>
                    <a:cubicBezTo>
                      <a:pt x="25" y="37"/>
                      <a:pt x="20" y="48"/>
                      <a:pt x="11" y="48"/>
                    </a:cubicBezTo>
                    <a:cubicBezTo>
                      <a:pt x="5" y="48"/>
                      <a:pt x="0" y="41"/>
                      <a:pt x="0" y="35"/>
                    </a:cubicBezTo>
                    <a:cubicBezTo>
                      <a:pt x="0" y="22"/>
                      <a:pt x="6" y="13"/>
                      <a:pt x="6" y="0"/>
                    </a:cubicBezTo>
                    <a:cubicBezTo>
                      <a:pt x="13" y="10"/>
                      <a:pt x="25" y="15"/>
                      <a:pt x="25" y="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84" name="Freeform 103"/>
              <p:cNvSpPr/>
              <p:nvPr/>
            </p:nvSpPr>
            <p:spPr bwMode="auto">
              <a:xfrm>
                <a:off x="5397500" y="2195513"/>
                <a:ext cx="677863" cy="544513"/>
              </a:xfrm>
              <a:custGeom>
                <a:avLst/>
                <a:gdLst/>
                <a:ahLst/>
                <a:cxnLst>
                  <a:cxn ang="0">
                    <a:pos x="148" y="270"/>
                  </a:cxn>
                  <a:cxn ang="0">
                    <a:pos x="174" y="340"/>
                  </a:cxn>
                  <a:cxn ang="0">
                    <a:pos x="200" y="401"/>
                  </a:cxn>
                  <a:cxn ang="0">
                    <a:pos x="216" y="401"/>
                  </a:cxn>
                  <a:cxn ang="0">
                    <a:pos x="237" y="379"/>
                  </a:cxn>
                  <a:cxn ang="0">
                    <a:pos x="243" y="341"/>
                  </a:cxn>
                  <a:cxn ang="0">
                    <a:pos x="268" y="298"/>
                  </a:cxn>
                  <a:cxn ang="0">
                    <a:pos x="326" y="240"/>
                  </a:cxn>
                  <a:cxn ang="0">
                    <a:pos x="374" y="218"/>
                  </a:cxn>
                  <a:cxn ang="0">
                    <a:pos x="409" y="259"/>
                  </a:cxn>
                  <a:cxn ang="0">
                    <a:pos x="423" y="302"/>
                  </a:cxn>
                  <a:cxn ang="0">
                    <a:pos x="457" y="300"/>
                  </a:cxn>
                  <a:cxn ang="0">
                    <a:pos x="476" y="367"/>
                  </a:cxn>
                  <a:cxn ang="0">
                    <a:pos x="489" y="358"/>
                  </a:cxn>
                  <a:cxn ang="0">
                    <a:pos x="472" y="316"/>
                  </a:cxn>
                  <a:cxn ang="0">
                    <a:pos x="473" y="288"/>
                  </a:cxn>
                  <a:cxn ang="0">
                    <a:pos x="483" y="254"/>
                  </a:cxn>
                  <a:cxn ang="0">
                    <a:pos x="487" y="213"/>
                  </a:cxn>
                  <a:cxn ang="0">
                    <a:pos x="467" y="197"/>
                  </a:cxn>
                  <a:cxn ang="0">
                    <a:pos x="445" y="125"/>
                  </a:cxn>
                  <a:cxn ang="0">
                    <a:pos x="423" y="130"/>
                  </a:cxn>
                  <a:cxn ang="0">
                    <a:pos x="373" y="144"/>
                  </a:cxn>
                  <a:cxn ang="0">
                    <a:pos x="341" y="147"/>
                  </a:cxn>
                  <a:cxn ang="0">
                    <a:pos x="295" y="136"/>
                  </a:cxn>
                  <a:cxn ang="0">
                    <a:pos x="254" y="116"/>
                  </a:cxn>
                  <a:cxn ang="0">
                    <a:pos x="226" y="89"/>
                  </a:cxn>
                  <a:cxn ang="0">
                    <a:pos x="229" y="69"/>
                  </a:cxn>
                  <a:cxn ang="0">
                    <a:pos x="213" y="43"/>
                  </a:cxn>
                  <a:cxn ang="0">
                    <a:pos x="178" y="16"/>
                  </a:cxn>
                  <a:cxn ang="0">
                    <a:pos x="131" y="0"/>
                  </a:cxn>
                  <a:cxn ang="0">
                    <a:pos x="94" y="21"/>
                  </a:cxn>
                  <a:cxn ang="0">
                    <a:pos x="65" y="13"/>
                  </a:cxn>
                  <a:cxn ang="0">
                    <a:pos x="23" y="46"/>
                  </a:cxn>
                  <a:cxn ang="0">
                    <a:pos x="0" y="64"/>
                  </a:cxn>
                  <a:cxn ang="0">
                    <a:pos x="1" y="87"/>
                  </a:cxn>
                  <a:cxn ang="0">
                    <a:pos x="4" y="120"/>
                  </a:cxn>
                  <a:cxn ang="0">
                    <a:pos x="13" y="181"/>
                  </a:cxn>
                  <a:cxn ang="0">
                    <a:pos x="34" y="185"/>
                  </a:cxn>
                  <a:cxn ang="0">
                    <a:pos x="70" y="185"/>
                  </a:cxn>
                  <a:cxn ang="0">
                    <a:pos x="118" y="219"/>
                  </a:cxn>
                  <a:cxn ang="0">
                    <a:pos x="127" y="248"/>
                  </a:cxn>
                  <a:cxn ang="0">
                    <a:pos x="145" y="233"/>
                  </a:cxn>
                  <a:cxn ang="0">
                    <a:pos x="149" y="265"/>
                  </a:cxn>
                </a:cxnLst>
                <a:rect l="0" t="0" r="r" b="b"/>
                <a:pathLst>
                  <a:path w="509" h="410">
                    <a:moveTo>
                      <a:pt x="149" y="265"/>
                    </a:moveTo>
                    <a:cubicBezTo>
                      <a:pt x="147" y="263"/>
                      <a:pt x="147" y="263"/>
                      <a:pt x="147" y="263"/>
                    </a:cubicBezTo>
                    <a:cubicBezTo>
                      <a:pt x="147" y="265"/>
                      <a:pt x="148" y="268"/>
                      <a:pt x="148" y="270"/>
                    </a:cubicBezTo>
                    <a:cubicBezTo>
                      <a:pt x="148" y="278"/>
                      <a:pt x="153" y="286"/>
                      <a:pt x="155" y="295"/>
                    </a:cubicBezTo>
                    <a:cubicBezTo>
                      <a:pt x="158" y="305"/>
                      <a:pt x="166" y="319"/>
                      <a:pt x="168" y="326"/>
                    </a:cubicBezTo>
                    <a:cubicBezTo>
                      <a:pt x="170" y="332"/>
                      <a:pt x="170" y="334"/>
                      <a:pt x="174" y="340"/>
                    </a:cubicBezTo>
                    <a:cubicBezTo>
                      <a:pt x="177" y="345"/>
                      <a:pt x="175" y="351"/>
                      <a:pt x="179" y="358"/>
                    </a:cubicBezTo>
                    <a:cubicBezTo>
                      <a:pt x="180" y="362"/>
                      <a:pt x="187" y="366"/>
                      <a:pt x="188" y="372"/>
                    </a:cubicBezTo>
                    <a:cubicBezTo>
                      <a:pt x="191" y="382"/>
                      <a:pt x="196" y="390"/>
                      <a:pt x="200" y="401"/>
                    </a:cubicBezTo>
                    <a:cubicBezTo>
                      <a:pt x="200" y="402"/>
                      <a:pt x="202" y="405"/>
                      <a:pt x="204" y="405"/>
                    </a:cubicBezTo>
                    <a:cubicBezTo>
                      <a:pt x="204" y="409"/>
                      <a:pt x="207" y="410"/>
                      <a:pt x="210" y="410"/>
                    </a:cubicBezTo>
                    <a:cubicBezTo>
                      <a:pt x="214" y="410"/>
                      <a:pt x="214" y="405"/>
                      <a:pt x="216" y="401"/>
                    </a:cubicBezTo>
                    <a:cubicBezTo>
                      <a:pt x="218" y="397"/>
                      <a:pt x="219" y="398"/>
                      <a:pt x="224" y="396"/>
                    </a:cubicBezTo>
                    <a:cubicBezTo>
                      <a:pt x="228" y="394"/>
                      <a:pt x="227" y="382"/>
                      <a:pt x="233" y="381"/>
                    </a:cubicBezTo>
                    <a:cubicBezTo>
                      <a:pt x="234" y="380"/>
                      <a:pt x="237" y="380"/>
                      <a:pt x="237" y="379"/>
                    </a:cubicBezTo>
                    <a:cubicBezTo>
                      <a:pt x="240" y="379"/>
                      <a:pt x="240" y="379"/>
                      <a:pt x="240" y="379"/>
                    </a:cubicBezTo>
                    <a:cubicBezTo>
                      <a:pt x="237" y="367"/>
                      <a:pt x="237" y="367"/>
                      <a:pt x="237" y="367"/>
                    </a:cubicBezTo>
                    <a:cubicBezTo>
                      <a:pt x="237" y="359"/>
                      <a:pt x="243" y="352"/>
                      <a:pt x="243" y="341"/>
                    </a:cubicBezTo>
                    <a:cubicBezTo>
                      <a:pt x="243" y="334"/>
                      <a:pt x="240" y="329"/>
                      <a:pt x="240" y="321"/>
                    </a:cubicBezTo>
                    <a:cubicBezTo>
                      <a:pt x="240" y="312"/>
                      <a:pt x="249" y="311"/>
                      <a:pt x="257" y="308"/>
                    </a:cubicBezTo>
                    <a:cubicBezTo>
                      <a:pt x="260" y="307"/>
                      <a:pt x="265" y="302"/>
                      <a:pt x="268" y="298"/>
                    </a:cubicBezTo>
                    <a:cubicBezTo>
                      <a:pt x="277" y="290"/>
                      <a:pt x="284" y="281"/>
                      <a:pt x="293" y="272"/>
                    </a:cubicBezTo>
                    <a:cubicBezTo>
                      <a:pt x="300" y="265"/>
                      <a:pt x="313" y="263"/>
                      <a:pt x="321" y="255"/>
                    </a:cubicBezTo>
                    <a:cubicBezTo>
                      <a:pt x="325" y="251"/>
                      <a:pt x="325" y="246"/>
                      <a:pt x="326" y="240"/>
                    </a:cubicBezTo>
                    <a:cubicBezTo>
                      <a:pt x="328" y="236"/>
                      <a:pt x="337" y="236"/>
                      <a:pt x="340" y="229"/>
                    </a:cubicBezTo>
                    <a:cubicBezTo>
                      <a:pt x="344" y="231"/>
                      <a:pt x="344" y="233"/>
                      <a:pt x="351" y="233"/>
                    </a:cubicBezTo>
                    <a:cubicBezTo>
                      <a:pt x="362" y="233"/>
                      <a:pt x="374" y="231"/>
                      <a:pt x="374" y="218"/>
                    </a:cubicBezTo>
                    <a:cubicBezTo>
                      <a:pt x="381" y="219"/>
                      <a:pt x="389" y="222"/>
                      <a:pt x="390" y="228"/>
                    </a:cubicBezTo>
                    <a:cubicBezTo>
                      <a:pt x="392" y="233"/>
                      <a:pt x="391" y="240"/>
                      <a:pt x="395" y="245"/>
                    </a:cubicBezTo>
                    <a:cubicBezTo>
                      <a:pt x="398" y="251"/>
                      <a:pt x="403" y="255"/>
                      <a:pt x="409" y="259"/>
                    </a:cubicBezTo>
                    <a:cubicBezTo>
                      <a:pt x="414" y="267"/>
                      <a:pt x="419" y="274"/>
                      <a:pt x="422" y="283"/>
                    </a:cubicBezTo>
                    <a:cubicBezTo>
                      <a:pt x="423" y="285"/>
                      <a:pt x="425" y="286"/>
                      <a:pt x="425" y="289"/>
                    </a:cubicBezTo>
                    <a:cubicBezTo>
                      <a:pt x="425" y="293"/>
                      <a:pt x="423" y="296"/>
                      <a:pt x="423" y="302"/>
                    </a:cubicBezTo>
                    <a:cubicBezTo>
                      <a:pt x="423" y="307"/>
                      <a:pt x="423" y="313"/>
                      <a:pt x="430" y="313"/>
                    </a:cubicBezTo>
                    <a:cubicBezTo>
                      <a:pt x="442" y="313"/>
                      <a:pt x="445" y="300"/>
                      <a:pt x="453" y="293"/>
                    </a:cubicBezTo>
                    <a:cubicBezTo>
                      <a:pt x="455" y="295"/>
                      <a:pt x="454" y="297"/>
                      <a:pt x="457" y="300"/>
                    </a:cubicBezTo>
                    <a:cubicBezTo>
                      <a:pt x="457" y="300"/>
                      <a:pt x="461" y="300"/>
                      <a:pt x="462" y="302"/>
                    </a:cubicBezTo>
                    <a:cubicBezTo>
                      <a:pt x="467" y="308"/>
                      <a:pt x="459" y="322"/>
                      <a:pt x="465" y="322"/>
                    </a:cubicBezTo>
                    <a:cubicBezTo>
                      <a:pt x="465" y="336"/>
                      <a:pt x="476" y="347"/>
                      <a:pt x="476" y="367"/>
                    </a:cubicBezTo>
                    <a:cubicBezTo>
                      <a:pt x="476" y="371"/>
                      <a:pt x="473" y="382"/>
                      <a:pt x="476" y="383"/>
                    </a:cubicBezTo>
                    <a:cubicBezTo>
                      <a:pt x="480" y="376"/>
                      <a:pt x="481" y="371"/>
                      <a:pt x="485" y="363"/>
                    </a:cubicBezTo>
                    <a:cubicBezTo>
                      <a:pt x="486" y="361"/>
                      <a:pt x="489" y="360"/>
                      <a:pt x="489" y="358"/>
                    </a:cubicBezTo>
                    <a:cubicBezTo>
                      <a:pt x="489" y="354"/>
                      <a:pt x="483" y="334"/>
                      <a:pt x="479" y="330"/>
                    </a:cubicBezTo>
                    <a:cubicBezTo>
                      <a:pt x="476" y="327"/>
                      <a:pt x="472" y="325"/>
                      <a:pt x="472" y="320"/>
                    </a:cubicBezTo>
                    <a:cubicBezTo>
                      <a:pt x="472" y="319"/>
                      <a:pt x="472" y="318"/>
                      <a:pt x="472" y="316"/>
                    </a:cubicBezTo>
                    <a:cubicBezTo>
                      <a:pt x="472" y="317"/>
                      <a:pt x="472" y="317"/>
                      <a:pt x="472" y="317"/>
                    </a:cubicBezTo>
                    <a:cubicBezTo>
                      <a:pt x="473" y="316"/>
                      <a:pt x="476" y="311"/>
                      <a:pt x="476" y="307"/>
                    </a:cubicBezTo>
                    <a:cubicBezTo>
                      <a:pt x="476" y="302"/>
                      <a:pt x="476" y="293"/>
                      <a:pt x="473" y="288"/>
                    </a:cubicBezTo>
                    <a:cubicBezTo>
                      <a:pt x="470" y="284"/>
                      <a:pt x="464" y="284"/>
                      <a:pt x="464" y="276"/>
                    </a:cubicBezTo>
                    <a:cubicBezTo>
                      <a:pt x="464" y="268"/>
                      <a:pt x="467" y="262"/>
                      <a:pt x="472" y="258"/>
                    </a:cubicBezTo>
                    <a:cubicBezTo>
                      <a:pt x="474" y="255"/>
                      <a:pt x="479" y="256"/>
                      <a:pt x="483" y="254"/>
                    </a:cubicBezTo>
                    <a:cubicBezTo>
                      <a:pt x="493" y="247"/>
                      <a:pt x="500" y="244"/>
                      <a:pt x="509" y="230"/>
                    </a:cubicBezTo>
                    <a:cubicBezTo>
                      <a:pt x="506" y="230"/>
                      <a:pt x="505" y="231"/>
                      <a:pt x="501" y="231"/>
                    </a:cubicBezTo>
                    <a:cubicBezTo>
                      <a:pt x="493" y="231"/>
                      <a:pt x="487" y="222"/>
                      <a:pt x="487" y="213"/>
                    </a:cubicBezTo>
                    <a:cubicBezTo>
                      <a:pt x="483" y="212"/>
                      <a:pt x="482" y="199"/>
                      <a:pt x="478" y="199"/>
                    </a:cubicBezTo>
                    <a:cubicBezTo>
                      <a:pt x="475" y="199"/>
                      <a:pt x="472" y="202"/>
                      <a:pt x="469" y="202"/>
                    </a:cubicBezTo>
                    <a:cubicBezTo>
                      <a:pt x="468" y="202"/>
                      <a:pt x="467" y="199"/>
                      <a:pt x="467" y="197"/>
                    </a:cubicBezTo>
                    <a:cubicBezTo>
                      <a:pt x="467" y="181"/>
                      <a:pt x="479" y="180"/>
                      <a:pt x="479" y="163"/>
                    </a:cubicBezTo>
                    <a:cubicBezTo>
                      <a:pt x="479" y="154"/>
                      <a:pt x="472" y="151"/>
                      <a:pt x="468" y="144"/>
                    </a:cubicBezTo>
                    <a:cubicBezTo>
                      <a:pt x="457" y="139"/>
                      <a:pt x="448" y="140"/>
                      <a:pt x="445" y="125"/>
                    </a:cubicBezTo>
                    <a:cubicBezTo>
                      <a:pt x="442" y="125"/>
                      <a:pt x="442" y="125"/>
                      <a:pt x="442" y="125"/>
                    </a:cubicBezTo>
                    <a:cubicBezTo>
                      <a:pt x="438" y="129"/>
                      <a:pt x="438" y="129"/>
                      <a:pt x="438" y="129"/>
                    </a:cubicBezTo>
                    <a:cubicBezTo>
                      <a:pt x="433" y="131"/>
                      <a:pt x="427" y="126"/>
                      <a:pt x="423" y="130"/>
                    </a:cubicBezTo>
                    <a:cubicBezTo>
                      <a:pt x="422" y="132"/>
                      <a:pt x="421" y="133"/>
                      <a:pt x="418" y="135"/>
                    </a:cubicBezTo>
                    <a:cubicBezTo>
                      <a:pt x="415" y="137"/>
                      <a:pt x="401" y="149"/>
                      <a:pt x="394" y="149"/>
                    </a:cubicBezTo>
                    <a:cubicBezTo>
                      <a:pt x="387" y="149"/>
                      <a:pt x="382" y="144"/>
                      <a:pt x="373" y="144"/>
                    </a:cubicBezTo>
                    <a:cubicBezTo>
                      <a:pt x="362" y="144"/>
                      <a:pt x="360" y="152"/>
                      <a:pt x="354" y="155"/>
                    </a:cubicBezTo>
                    <a:cubicBezTo>
                      <a:pt x="353" y="152"/>
                      <a:pt x="352" y="145"/>
                      <a:pt x="349" y="145"/>
                    </a:cubicBezTo>
                    <a:cubicBezTo>
                      <a:pt x="347" y="145"/>
                      <a:pt x="345" y="147"/>
                      <a:pt x="341" y="147"/>
                    </a:cubicBezTo>
                    <a:cubicBezTo>
                      <a:pt x="335" y="147"/>
                      <a:pt x="329" y="147"/>
                      <a:pt x="323" y="147"/>
                    </a:cubicBezTo>
                    <a:cubicBezTo>
                      <a:pt x="313" y="147"/>
                      <a:pt x="309" y="141"/>
                      <a:pt x="302" y="136"/>
                    </a:cubicBezTo>
                    <a:cubicBezTo>
                      <a:pt x="300" y="135"/>
                      <a:pt x="296" y="139"/>
                      <a:pt x="295" y="136"/>
                    </a:cubicBezTo>
                    <a:cubicBezTo>
                      <a:pt x="293" y="132"/>
                      <a:pt x="293" y="129"/>
                      <a:pt x="290" y="127"/>
                    </a:cubicBezTo>
                    <a:cubicBezTo>
                      <a:pt x="283" y="124"/>
                      <a:pt x="279" y="126"/>
                      <a:pt x="273" y="120"/>
                    </a:cubicBezTo>
                    <a:cubicBezTo>
                      <a:pt x="268" y="115"/>
                      <a:pt x="263" y="118"/>
                      <a:pt x="254" y="116"/>
                    </a:cubicBezTo>
                    <a:cubicBezTo>
                      <a:pt x="246" y="114"/>
                      <a:pt x="243" y="108"/>
                      <a:pt x="236" y="106"/>
                    </a:cubicBezTo>
                    <a:cubicBezTo>
                      <a:pt x="234" y="105"/>
                      <a:pt x="229" y="106"/>
                      <a:pt x="228" y="103"/>
                    </a:cubicBezTo>
                    <a:cubicBezTo>
                      <a:pt x="227" y="98"/>
                      <a:pt x="227" y="94"/>
                      <a:pt x="226" y="89"/>
                    </a:cubicBezTo>
                    <a:cubicBezTo>
                      <a:pt x="226" y="85"/>
                      <a:pt x="226" y="85"/>
                      <a:pt x="226" y="85"/>
                    </a:cubicBezTo>
                    <a:cubicBezTo>
                      <a:pt x="231" y="85"/>
                      <a:pt x="236" y="86"/>
                      <a:pt x="236" y="80"/>
                    </a:cubicBezTo>
                    <a:cubicBezTo>
                      <a:pt x="236" y="75"/>
                      <a:pt x="229" y="74"/>
                      <a:pt x="229" y="69"/>
                    </a:cubicBezTo>
                    <a:cubicBezTo>
                      <a:pt x="229" y="57"/>
                      <a:pt x="246" y="59"/>
                      <a:pt x="246" y="47"/>
                    </a:cubicBezTo>
                    <a:cubicBezTo>
                      <a:pt x="246" y="43"/>
                      <a:pt x="236" y="35"/>
                      <a:pt x="232" y="35"/>
                    </a:cubicBezTo>
                    <a:cubicBezTo>
                      <a:pt x="224" y="35"/>
                      <a:pt x="221" y="42"/>
                      <a:pt x="213" y="43"/>
                    </a:cubicBezTo>
                    <a:cubicBezTo>
                      <a:pt x="205" y="40"/>
                      <a:pt x="200" y="40"/>
                      <a:pt x="194" y="34"/>
                    </a:cubicBezTo>
                    <a:cubicBezTo>
                      <a:pt x="191" y="31"/>
                      <a:pt x="193" y="25"/>
                      <a:pt x="188" y="24"/>
                    </a:cubicBezTo>
                    <a:cubicBezTo>
                      <a:pt x="182" y="22"/>
                      <a:pt x="178" y="24"/>
                      <a:pt x="178" y="16"/>
                    </a:cubicBezTo>
                    <a:cubicBezTo>
                      <a:pt x="172" y="15"/>
                      <a:pt x="168" y="15"/>
                      <a:pt x="163" y="15"/>
                    </a:cubicBezTo>
                    <a:cubicBezTo>
                      <a:pt x="154" y="15"/>
                      <a:pt x="150" y="23"/>
                      <a:pt x="140" y="23"/>
                    </a:cubicBezTo>
                    <a:cubicBezTo>
                      <a:pt x="130" y="23"/>
                      <a:pt x="140" y="0"/>
                      <a:pt x="131" y="0"/>
                    </a:cubicBezTo>
                    <a:cubicBezTo>
                      <a:pt x="122" y="0"/>
                      <a:pt x="120" y="10"/>
                      <a:pt x="116" y="10"/>
                    </a:cubicBezTo>
                    <a:cubicBezTo>
                      <a:pt x="115" y="10"/>
                      <a:pt x="114" y="11"/>
                      <a:pt x="113" y="10"/>
                    </a:cubicBezTo>
                    <a:cubicBezTo>
                      <a:pt x="110" y="16"/>
                      <a:pt x="103" y="21"/>
                      <a:pt x="94" y="21"/>
                    </a:cubicBezTo>
                    <a:cubicBezTo>
                      <a:pt x="91" y="21"/>
                      <a:pt x="90" y="16"/>
                      <a:pt x="86" y="16"/>
                    </a:cubicBezTo>
                    <a:cubicBezTo>
                      <a:pt x="83" y="16"/>
                      <a:pt x="73" y="20"/>
                      <a:pt x="72" y="15"/>
                    </a:cubicBezTo>
                    <a:cubicBezTo>
                      <a:pt x="68" y="15"/>
                      <a:pt x="69" y="13"/>
                      <a:pt x="65" y="13"/>
                    </a:cubicBezTo>
                    <a:cubicBezTo>
                      <a:pt x="54" y="13"/>
                      <a:pt x="53" y="24"/>
                      <a:pt x="45" y="32"/>
                    </a:cubicBezTo>
                    <a:cubicBezTo>
                      <a:pt x="42" y="35"/>
                      <a:pt x="37" y="35"/>
                      <a:pt x="33" y="39"/>
                    </a:cubicBezTo>
                    <a:cubicBezTo>
                      <a:pt x="30" y="42"/>
                      <a:pt x="28" y="46"/>
                      <a:pt x="23" y="46"/>
                    </a:cubicBezTo>
                    <a:cubicBezTo>
                      <a:pt x="19" y="46"/>
                      <a:pt x="16" y="42"/>
                      <a:pt x="12" y="42"/>
                    </a:cubicBezTo>
                    <a:cubicBezTo>
                      <a:pt x="11" y="42"/>
                      <a:pt x="11" y="45"/>
                      <a:pt x="10" y="45"/>
                    </a:cubicBezTo>
                    <a:cubicBezTo>
                      <a:pt x="7" y="47"/>
                      <a:pt x="0" y="63"/>
                      <a:pt x="0" y="64"/>
                    </a:cubicBezTo>
                    <a:cubicBezTo>
                      <a:pt x="0" y="65"/>
                      <a:pt x="1" y="67"/>
                      <a:pt x="0" y="68"/>
                    </a:cubicBezTo>
                    <a:cubicBezTo>
                      <a:pt x="1" y="70"/>
                      <a:pt x="0" y="71"/>
                      <a:pt x="1" y="73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3" y="91"/>
                      <a:pt x="2" y="94"/>
                      <a:pt x="4" y="98"/>
                    </a:cubicBezTo>
                    <a:cubicBezTo>
                      <a:pt x="5" y="102"/>
                      <a:pt x="14" y="98"/>
                      <a:pt x="14" y="105"/>
                    </a:cubicBezTo>
                    <a:cubicBezTo>
                      <a:pt x="14" y="114"/>
                      <a:pt x="4" y="113"/>
                      <a:pt x="4" y="120"/>
                    </a:cubicBezTo>
                    <a:cubicBezTo>
                      <a:pt x="4" y="126"/>
                      <a:pt x="8" y="126"/>
                      <a:pt x="10" y="128"/>
                    </a:cubicBezTo>
                    <a:cubicBezTo>
                      <a:pt x="17" y="143"/>
                      <a:pt x="32" y="145"/>
                      <a:pt x="32" y="164"/>
                    </a:cubicBezTo>
                    <a:cubicBezTo>
                      <a:pt x="21" y="167"/>
                      <a:pt x="13" y="169"/>
                      <a:pt x="13" y="181"/>
                    </a:cubicBezTo>
                    <a:cubicBezTo>
                      <a:pt x="13" y="184"/>
                      <a:pt x="15" y="187"/>
                      <a:pt x="15" y="189"/>
                    </a:cubicBezTo>
                    <a:cubicBezTo>
                      <a:pt x="30" y="188"/>
                      <a:pt x="30" y="188"/>
                      <a:pt x="30" y="188"/>
                    </a:cubicBezTo>
                    <a:cubicBezTo>
                      <a:pt x="31" y="187"/>
                      <a:pt x="33" y="186"/>
                      <a:pt x="34" y="185"/>
                    </a:cubicBezTo>
                    <a:cubicBezTo>
                      <a:pt x="46" y="188"/>
                      <a:pt x="46" y="188"/>
                      <a:pt x="46" y="188"/>
                    </a:cubicBezTo>
                    <a:cubicBezTo>
                      <a:pt x="50" y="188"/>
                      <a:pt x="52" y="184"/>
                      <a:pt x="57" y="184"/>
                    </a:cubicBezTo>
                    <a:cubicBezTo>
                      <a:pt x="62" y="184"/>
                      <a:pt x="65" y="184"/>
                      <a:pt x="70" y="185"/>
                    </a:cubicBezTo>
                    <a:cubicBezTo>
                      <a:pt x="75" y="187"/>
                      <a:pt x="78" y="197"/>
                      <a:pt x="82" y="203"/>
                    </a:cubicBezTo>
                    <a:cubicBezTo>
                      <a:pt x="86" y="209"/>
                      <a:pt x="99" y="218"/>
                      <a:pt x="108" y="218"/>
                    </a:cubicBezTo>
                    <a:cubicBezTo>
                      <a:pt x="111" y="218"/>
                      <a:pt x="114" y="218"/>
                      <a:pt x="118" y="219"/>
                    </a:cubicBezTo>
                    <a:cubicBezTo>
                      <a:pt x="116" y="221"/>
                      <a:pt x="116" y="225"/>
                      <a:pt x="112" y="225"/>
                    </a:cubicBezTo>
                    <a:cubicBezTo>
                      <a:pt x="108" y="227"/>
                      <a:pt x="105" y="225"/>
                      <a:pt x="101" y="227"/>
                    </a:cubicBezTo>
                    <a:cubicBezTo>
                      <a:pt x="108" y="234"/>
                      <a:pt x="113" y="248"/>
                      <a:pt x="127" y="248"/>
                    </a:cubicBezTo>
                    <a:cubicBezTo>
                      <a:pt x="138" y="248"/>
                      <a:pt x="139" y="233"/>
                      <a:pt x="144" y="227"/>
                    </a:cubicBezTo>
                    <a:cubicBezTo>
                      <a:pt x="148" y="227"/>
                      <a:pt x="148" y="227"/>
                      <a:pt x="148" y="227"/>
                    </a:cubicBezTo>
                    <a:cubicBezTo>
                      <a:pt x="148" y="229"/>
                      <a:pt x="145" y="232"/>
                      <a:pt x="145" y="233"/>
                    </a:cubicBezTo>
                    <a:cubicBezTo>
                      <a:pt x="145" y="239"/>
                      <a:pt x="150" y="244"/>
                      <a:pt x="150" y="251"/>
                    </a:cubicBezTo>
                    <a:cubicBezTo>
                      <a:pt x="150" y="257"/>
                      <a:pt x="147" y="258"/>
                      <a:pt x="147" y="264"/>
                    </a:cubicBezTo>
                    <a:lnTo>
                      <a:pt x="149" y="26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85" name="Freeform 104"/>
              <p:cNvSpPr/>
              <p:nvPr/>
            </p:nvSpPr>
            <p:spPr bwMode="auto">
              <a:xfrm>
                <a:off x="5975350" y="2781300"/>
                <a:ext cx="177800" cy="192088"/>
              </a:xfrm>
              <a:custGeom>
                <a:avLst/>
                <a:gdLst/>
                <a:ahLst/>
                <a:cxnLst>
                  <a:cxn ang="0">
                    <a:pos x="59" y="74"/>
                  </a:cxn>
                  <a:cxn ang="0">
                    <a:pos x="58" y="70"/>
                  </a:cxn>
                  <a:cxn ang="0">
                    <a:pos x="51" y="68"/>
                  </a:cxn>
                  <a:cxn ang="0">
                    <a:pos x="45" y="53"/>
                  </a:cxn>
                  <a:cxn ang="0">
                    <a:pos x="28" y="38"/>
                  </a:cxn>
                  <a:cxn ang="0">
                    <a:pos x="22" y="25"/>
                  </a:cxn>
                  <a:cxn ang="0">
                    <a:pos x="11" y="21"/>
                  </a:cxn>
                  <a:cxn ang="0">
                    <a:pos x="0" y="3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11" y="4"/>
                  </a:cxn>
                  <a:cxn ang="0">
                    <a:pos x="26" y="4"/>
                  </a:cxn>
                  <a:cxn ang="0">
                    <a:pos x="42" y="20"/>
                  </a:cxn>
                  <a:cxn ang="0">
                    <a:pos x="47" y="23"/>
                  </a:cxn>
                  <a:cxn ang="0">
                    <a:pos x="61" y="35"/>
                  </a:cxn>
                  <a:cxn ang="0">
                    <a:pos x="86" y="53"/>
                  </a:cxn>
                  <a:cxn ang="0">
                    <a:pos x="101" y="64"/>
                  </a:cxn>
                  <a:cxn ang="0">
                    <a:pos x="100" y="66"/>
                  </a:cxn>
                  <a:cxn ang="0">
                    <a:pos x="103" y="66"/>
                  </a:cxn>
                  <a:cxn ang="0">
                    <a:pos x="107" y="70"/>
                  </a:cxn>
                  <a:cxn ang="0">
                    <a:pos x="105" y="74"/>
                  </a:cxn>
                  <a:cxn ang="0">
                    <a:pos x="114" y="81"/>
                  </a:cxn>
                  <a:cxn ang="0">
                    <a:pos x="124" y="98"/>
                  </a:cxn>
                  <a:cxn ang="0">
                    <a:pos x="133" y="106"/>
                  </a:cxn>
                  <a:cxn ang="0">
                    <a:pos x="133" y="125"/>
                  </a:cxn>
                  <a:cxn ang="0">
                    <a:pos x="131" y="138"/>
                  </a:cxn>
                  <a:cxn ang="0">
                    <a:pos x="119" y="144"/>
                  </a:cxn>
                  <a:cxn ang="0">
                    <a:pos x="108" y="132"/>
                  </a:cxn>
                  <a:cxn ang="0">
                    <a:pos x="84" y="112"/>
                  </a:cxn>
                  <a:cxn ang="0">
                    <a:pos x="67" y="85"/>
                  </a:cxn>
                  <a:cxn ang="0">
                    <a:pos x="59" y="74"/>
                  </a:cxn>
                </a:cxnLst>
                <a:rect l="0" t="0" r="r" b="b"/>
                <a:pathLst>
                  <a:path w="133" h="144">
                    <a:moveTo>
                      <a:pt x="59" y="74"/>
                    </a:moveTo>
                    <a:cubicBezTo>
                      <a:pt x="58" y="74"/>
                      <a:pt x="59" y="72"/>
                      <a:pt x="58" y="70"/>
                    </a:cubicBezTo>
                    <a:cubicBezTo>
                      <a:pt x="57" y="69"/>
                      <a:pt x="52" y="69"/>
                      <a:pt x="51" y="68"/>
                    </a:cubicBezTo>
                    <a:cubicBezTo>
                      <a:pt x="49" y="67"/>
                      <a:pt x="45" y="56"/>
                      <a:pt x="45" y="53"/>
                    </a:cubicBezTo>
                    <a:cubicBezTo>
                      <a:pt x="41" y="43"/>
                      <a:pt x="31" y="44"/>
                      <a:pt x="28" y="38"/>
                    </a:cubicBezTo>
                    <a:cubicBezTo>
                      <a:pt x="26" y="33"/>
                      <a:pt x="24" y="30"/>
                      <a:pt x="22" y="25"/>
                    </a:cubicBezTo>
                    <a:cubicBezTo>
                      <a:pt x="20" y="21"/>
                      <a:pt x="15" y="22"/>
                      <a:pt x="11" y="21"/>
                    </a:cubicBezTo>
                    <a:cubicBezTo>
                      <a:pt x="8" y="20"/>
                      <a:pt x="1" y="8"/>
                      <a:pt x="0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" y="0"/>
                      <a:pt x="8" y="2"/>
                      <a:pt x="11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35" y="7"/>
                      <a:pt x="38" y="13"/>
                      <a:pt x="42" y="20"/>
                    </a:cubicBezTo>
                    <a:cubicBezTo>
                      <a:pt x="43" y="23"/>
                      <a:pt x="45" y="22"/>
                      <a:pt x="47" y="23"/>
                    </a:cubicBezTo>
                    <a:cubicBezTo>
                      <a:pt x="53" y="25"/>
                      <a:pt x="56" y="30"/>
                      <a:pt x="61" y="35"/>
                    </a:cubicBezTo>
                    <a:cubicBezTo>
                      <a:pt x="69" y="43"/>
                      <a:pt x="74" y="49"/>
                      <a:pt x="86" y="53"/>
                    </a:cubicBezTo>
                    <a:cubicBezTo>
                      <a:pt x="93" y="55"/>
                      <a:pt x="101" y="57"/>
                      <a:pt x="101" y="64"/>
                    </a:cubicBezTo>
                    <a:cubicBezTo>
                      <a:pt x="101" y="64"/>
                      <a:pt x="100" y="65"/>
                      <a:pt x="100" y="66"/>
                    </a:cubicBezTo>
                    <a:cubicBezTo>
                      <a:pt x="101" y="66"/>
                      <a:pt x="102" y="66"/>
                      <a:pt x="103" y="66"/>
                    </a:cubicBezTo>
                    <a:cubicBezTo>
                      <a:pt x="105" y="66"/>
                      <a:pt x="106" y="68"/>
                      <a:pt x="107" y="70"/>
                    </a:cubicBezTo>
                    <a:cubicBezTo>
                      <a:pt x="105" y="74"/>
                      <a:pt x="105" y="74"/>
                      <a:pt x="105" y="74"/>
                    </a:cubicBezTo>
                    <a:cubicBezTo>
                      <a:pt x="105" y="80"/>
                      <a:pt x="109" y="81"/>
                      <a:pt x="114" y="81"/>
                    </a:cubicBezTo>
                    <a:cubicBezTo>
                      <a:pt x="114" y="91"/>
                      <a:pt x="119" y="93"/>
                      <a:pt x="124" y="98"/>
                    </a:cubicBezTo>
                    <a:cubicBezTo>
                      <a:pt x="127" y="101"/>
                      <a:pt x="133" y="102"/>
                      <a:pt x="133" y="106"/>
                    </a:cubicBezTo>
                    <a:cubicBezTo>
                      <a:pt x="133" y="112"/>
                      <a:pt x="133" y="116"/>
                      <a:pt x="133" y="125"/>
                    </a:cubicBezTo>
                    <a:cubicBezTo>
                      <a:pt x="128" y="127"/>
                      <a:pt x="131" y="133"/>
                      <a:pt x="131" y="138"/>
                    </a:cubicBezTo>
                    <a:cubicBezTo>
                      <a:pt x="131" y="143"/>
                      <a:pt x="122" y="144"/>
                      <a:pt x="119" y="144"/>
                    </a:cubicBezTo>
                    <a:cubicBezTo>
                      <a:pt x="116" y="144"/>
                      <a:pt x="109" y="132"/>
                      <a:pt x="108" y="132"/>
                    </a:cubicBezTo>
                    <a:cubicBezTo>
                      <a:pt x="100" y="124"/>
                      <a:pt x="92" y="120"/>
                      <a:pt x="84" y="112"/>
                    </a:cubicBezTo>
                    <a:cubicBezTo>
                      <a:pt x="75" y="103"/>
                      <a:pt x="71" y="95"/>
                      <a:pt x="67" y="85"/>
                    </a:cubicBezTo>
                    <a:cubicBezTo>
                      <a:pt x="66" y="83"/>
                      <a:pt x="60" y="74"/>
                      <a:pt x="59" y="7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86" name="Freeform 105"/>
              <p:cNvSpPr/>
              <p:nvPr/>
            </p:nvSpPr>
            <p:spPr bwMode="auto">
              <a:xfrm>
                <a:off x="6203950" y="2757488"/>
                <a:ext cx="169863" cy="188913"/>
              </a:xfrm>
              <a:custGeom>
                <a:avLst/>
                <a:gdLst/>
                <a:ahLst/>
                <a:cxnLst>
                  <a:cxn ang="0">
                    <a:pos x="37" y="130"/>
                  </a:cxn>
                  <a:cxn ang="0">
                    <a:pos x="36" y="124"/>
                  </a:cxn>
                  <a:cxn ang="0">
                    <a:pos x="27" y="126"/>
                  </a:cxn>
                  <a:cxn ang="0">
                    <a:pos x="11" y="102"/>
                  </a:cxn>
                  <a:cxn ang="0">
                    <a:pos x="12" y="99"/>
                  </a:cxn>
                  <a:cxn ang="0">
                    <a:pos x="6" y="97"/>
                  </a:cxn>
                  <a:cxn ang="0">
                    <a:pos x="0" y="78"/>
                  </a:cxn>
                  <a:cxn ang="0">
                    <a:pos x="15" y="74"/>
                  </a:cxn>
                  <a:cxn ang="0">
                    <a:pos x="33" y="54"/>
                  </a:cxn>
                  <a:cxn ang="0">
                    <a:pos x="45" y="50"/>
                  </a:cxn>
                  <a:cxn ang="0">
                    <a:pos x="56" y="41"/>
                  </a:cxn>
                  <a:cxn ang="0">
                    <a:pos x="59" y="35"/>
                  </a:cxn>
                  <a:cxn ang="0">
                    <a:pos x="63" y="32"/>
                  </a:cxn>
                  <a:cxn ang="0">
                    <a:pos x="66" y="29"/>
                  </a:cxn>
                  <a:cxn ang="0">
                    <a:pos x="82" y="23"/>
                  </a:cxn>
                  <a:cxn ang="0">
                    <a:pos x="102" y="0"/>
                  </a:cxn>
                  <a:cxn ang="0">
                    <a:pos x="109" y="11"/>
                  </a:cxn>
                  <a:cxn ang="0">
                    <a:pos x="127" y="23"/>
                  </a:cxn>
                  <a:cxn ang="0">
                    <a:pos x="117" y="29"/>
                  </a:cxn>
                  <a:cxn ang="0">
                    <a:pos x="119" y="31"/>
                  </a:cxn>
                  <a:cxn ang="0">
                    <a:pos x="106" y="37"/>
                  </a:cxn>
                  <a:cxn ang="0">
                    <a:pos x="108" y="41"/>
                  </a:cxn>
                  <a:cxn ang="0">
                    <a:pos x="105" y="44"/>
                  </a:cxn>
                  <a:cxn ang="0">
                    <a:pos x="125" y="73"/>
                  </a:cxn>
                  <a:cxn ang="0">
                    <a:pos x="115" y="77"/>
                  </a:cxn>
                  <a:cxn ang="0">
                    <a:pos x="111" y="78"/>
                  </a:cxn>
                  <a:cxn ang="0">
                    <a:pos x="109" y="83"/>
                  </a:cxn>
                  <a:cxn ang="0">
                    <a:pos x="103" y="102"/>
                  </a:cxn>
                  <a:cxn ang="0">
                    <a:pos x="93" y="113"/>
                  </a:cxn>
                  <a:cxn ang="0">
                    <a:pos x="95" y="119"/>
                  </a:cxn>
                  <a:cxn ang="0">
                    <a:pos x="90" y="134"/>
                  </a:cxn>
                  <a:cxn ang="0">
                    <a:pos x="76" y="141"/>
                  </a:cxn>
                  <a:cxn ang="0">
                    <a:pos x="71" y="135"/>
                  </a:cxn>
                  <a:cxn ang="0">
                    <a:pos x="51" y="128"/>
                  </a:cxn>
                  <a:cxn ang="0">
                    <a:pos x="40" y="132"/>
                  </a:cxn>
                  <a:cxn ang="0">
                    <a:pos x="37" y="130"/>
                  </a:cxn>
                </a:cxnLst>
                <a:rect l="0" t="0" r="r" b="b"/>
                <a:pathLst>
                  <a:path w="127" h="141">
                    <a:moveTo>
                      <a:pt x="37" y="130"/>
                    </a:moveTo>
                    <a:cubicBezTo>
                      <a:pt x="36" y="130"/>
                      <a:pt x="36" y="125"/>
                      <a:pt x="36" y="124"/>
                    </a:cubicBezTo>
                    <a:cubicBezTo>
                      <a:pt x="32" y="123"/>
                      <a:pt x="30" y="126"/>
                      <a:pt x="27" y="126"/>
                    </a:cubicBezTo>
                    <a:cubicBezTo>
                      <a:pt x="10" y="126"/>
                      <a:pt x="17" y="110"/>
                      <a:pt x="11" y="102"/>
                    </a:cubicBezTo>
                    <a:cubicBezTo>
                      <a:pt x="11" y="101"/>
                      <a:pt x="12" y="100"/>
                      <a:pt x="12" y="99"/>
                    </a:cubicBezTo>
                    <a:cubicBezTo>
                      <a:pt x="11" y="97"/>
                      <a:pt x="8" y="97"/>
                      <a:pt x="6" y="97"/>
                    </a:cubicBezTo>
                    <a:cubicBezTo>
                      <a:pt x="4" y="96"/>
                      <a:pt x="0" y="80"/>
                      <a:pt x="0" y="78"/>
                    </a:cubicBezTo>
                    <a:cubicBezTo>
                      <a:pt x="0" y="71"/>
                      <a:pt x="9" y="74"/>
                      <a:pt x="15" y="74"/>
                    </a:cubicBezTo>
                    <a:cubicBezTo>
                      <a:pt x="29" y="74"/>
                      <a:pt x="27" y="60"/>
                      <a:pt x="33" y="54"/>
                    </a:cubicBezTo>
                    <a:cubicBezTo>
                      <a:pt x="36" y="51"/>
                      <a:pt x="41" y="51"/>
                      <a:pt x="45" y="50"/>
                    </a:cubicBezTo>
                    <a:cubicBezTo>
                      <a:pt x="52" y="49"/>
                      <a:pt x="52" y="44"/>
                      <a:pt x="56" y="41"/>
                    </a:cubicBezTo>
                    <a:cubicBezTo>
                      <a:pt x="54" y="39"/>
                      <a:pt x="59" y="35"/>
                      <a:pt x="59" y="35"/>
                    </a:cubicBezTo>
                    <a:cubicBezTo>
                      <a:pt x="61" y="34"/>
                      <a:pt x="61" y="33"/>
                      <a:pt x="63" y="32"/>
                    </a:cubicBezTo>
                    <a:cubicBezTo>
                      <a:pt x="64" y="32"/>
                      <a:pt x="65" y="30"/>
                      <a:pt x="66" y="29"/>
                    </a:cubicBezTo>
                    <a:cubicBezTo>
                      <a:pt x="70" y="25"/>
                      <a:pt x="80" y="27"/>
                      <a:pt x="82" y="23"/>
                    </a:cubicBezTo>
                    <a:cubicBezTo>
                      <a:pt x="85" y="16"/>
                      <a:pt x="95" y="0"/>
                      <a:pt x="102" y="0"/>
                    </a:cubicBezTo>
                    <a:cubicBezTo>
                      <a:pt x="109" y="0"/>
                      <a:pt x="109" y="4"/>
                      <a:pt x="109" y="11"/>
                    </a:cubicBezTo>
                    <a:cubicBezTo>
                      <a:pt x="109" y="20"/>
                      <a:pt x="127" y="15"/>
                      <a:pt x="127" y="23"/>
                    </a:cubicBezTo>
                    <a:cubicBezTo>
                      <a:pt x="127" y="27"/>
                      <a:pt x="117" y="25"/>
                      <a:pt x="117" y="29"/>
                    </a:cubicBezTo>
                    <a:cubicBezTo>
                      <a:pt x="117" y="30"/>
                      <a:pt x="118" y="31"/>
                      <a:pt x="119" y="31"/>
                    </a:cubicBezTo>
                    <a:cubicBezTo>
                      <a:pt x="118" y="32"/>
                      <a:pt x="106" y="37"/>
                      <a:pt x="106" y="37"/>
                    </a:cubicBezTo>
                    <a:cubicBezTo>
                      <a:pt x="107" y="38"/>
                      <a:pt x="108" y="40"/>
                      <a:pt x="108" y="41"/>
                    </a:cubicBezTo>
                    <a:cubicBezTo>
                      <a:pt x="107" y="42"/>
                      <a:pt x="105" y="43"/>
                      <a:pt x="105" y="44"/>
                    </a:cubicBezTo>
                    <a:cubicBezTo>
                      <a:pt x="105" y="51"/>
                      <a:pt x="117" y="73"/>
                      <a:pt x="125" y="73"/>
                    </a:cubicBezTo>
                    <a:cubicBezTo>
                      <a:pt x="124" y="79"/>
                      <a:pt x="120" y="77"/>
                      <a:pt x="115" y="77"/>
                    </a:cubicBezTo>
                    <a:cubicBezTo>
                      <a:pt x="114" y="77"/>
                      <a:pt x="112" y="78"/>
                      <a:pt x="111" y="78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6" y="92"/>
                      <a:pt x="103" y="95"/>
                      <a:pt x="103" y="102"/>
                    </a:cubicBezTo>
                    <a:cubicBezTo>
                      <a:pt x="98" y="103"/>
                      <a:pt x="93" y="110"/>
                      <a:pt x="93" y="113"/>
                    </a:cubicBezTo>
                    <a:cubicBezTo>
                      <a:pt x="93" y="116"/>
                      <a:pt x="95" y="117"/>
                      <a:pt x="95" y="119"/>
                    </a:cubicBezTo>
                    <a:cubicBezTo>
                      <a:pt x="95" y="122"/>
                      <a:pt x="90" y="129"/>
                      <a:pt x="90" y="134"/>
                    </a:cubicBezTo>
                    <a:cubicBezTo>
                      <a:pt x="83" y="135"/>
                      <a:pt x="82" y="141"/>
                      <a:pt x="76" y="141"/>
                    </a:cubicBezTo>
                    <a:cubicBezTo>
                      <a:pt x="72" y="141"/>
                      <a:pt x="71" y="137"/>
                      <a:pt x="71" y="135"/>
                    </a:cubicBezTo>
                    <a:cubicBezTo>
                      <a:pt x="64" y="133"/>
                      <a:pt x="59" y="128"/>
                      <a:pt x="51" y="128"/>
                    </a:cubicBezTo>
                    <a:cubicBezTo>
                      <a:pt x="48" y="128"/>
                      <a:pt x="45" y="132"/>
                      <a:pt x="40" y="132"/>
                    </a:cubicBezTo>
                    <a:cubicBezTo>
                      <a:pt x="39" y="132"/>
                      <a:pt x="38" y="130"/>
                      <a:pt x="37" y="1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87" name="Freeform 106"/>
              <p:cNvSpPr/>
              <p:nvPr/>
            </p:nvSpPr>
            <p:spPr bwMode="auto">
              <a:xfrm>
                <a:off x="6367463" y="2847975"/>
                <a:ext cx="106363" cy="123825"/>
              </a:xfrm>
              <a:custGeom>
                <a:avLst/>
                <a:gdLst/>
                <a:ahLst/>
                <a:cxnLst>
                  <a:cxn ang="0">
                    <a:pos x="31" y="34"/>
                  </a:cxn>
                  <a:cxn ang="0">
                    <a:pos x="27" y="38"/>
                  </a:cxn>
                  <a:cxn ang="0">
                    <a:pos x="17" y="24"/>
                  </a:cxn>
                  <a:cxn ang="0">
                    <a:pos x="32" y="16"/>
                  </a:cxn>
                  <a:cxn ang="0">
                    <a:pos x="49" y="15"/>
                  </a:cxn>
                  <a:cxn ang="0">
                    <a:pos x="64" y="18"/>
                  </a:cxn>
                  <a:cxn ang="0">
                    <a:pos x="77" y="4"/>
                  </a:cxn>
                  <a:cxn ang="0">
                    <a:pos x="79" y="0"/>
                  </a:cxn>
                  <a:cxn ang="0">
                    <a:pos x="77" y="0"/>
                  </a:cxn>
                  <a:cxn ang="0">
                    <a:pos x="63" y="10"/>
                  </a:cxn>
                  <a:cxn ang="0">
                    <a:pos x="59" y="10"/>
                  </a:cxn>
                  <a:cxn ang="0">
                    <a:pos x="28" y="5"/>
                  </a:cxn>
                  <a:cxn ang="0">
                    <a:pos x="12" y="30"/>
                  </a:cxn>
                  <a:cxn ang="0">
                    <a:pos x="8" y="37"/>
                  </a:cxn>
                  <a:cxn ang="0">
                    <a:pos x="0" y="61"/>
                  </a:cxn>
                  <a:cxn ang="0">
                    <a:pos x="8" y="66"/>
                  </a:cxn>
                  <a:cxn ang="0">
                    <a:pos x="8" y="87"/>
                  </a:cxn>
                  <a:cxn ang="0">
                    <a:pos x="16" y="93"/>
                  </a:cxn>
                  <a:cxn ang="0">
                    <a:pos x="22" y="76"/>
                  </a:cxn>
                  <a:cxn ang="0">
                    <a:pos x="18" y="61"/>
                  </a:cxn>
                  <a:cxn ang="0">
                    <a:pos x="25" y="56"/>
                  </a:cxn>
                  <a:cxn ang="0">
                    <a:pos x="28" y="56"/>
                  </a:cxn>
                  <a:cxn ang="0">
                    <a:pos x="27" y="65"/>
                  </a:cxn>
                  <a:cxn ang="0">
                    <a:pos x="34" y="79"/>
                  </a:cxn>
                  <a:cxn ang="0">
                    <a:pos x="34" y="83"/>
                  </a:cxn>
                  <a:cxn ang="0">
                    <a:pos x="39" y="83"/>
                  </a:cxn>
                  <a:cxn ang="0">
                    <a:pos x="49" y="73"/>
                  </a:cxn>
                  <a:cxn ang="0">
                    <a:pos x="43" y="65"/>
                  </a:cxn>
                  <a:cxn ang="0">
                    <a:pos x="45" y="63"/>
                  </a:cxn>
                  <a:cxn ang="0">
                    <a:pos x="34" y="44"/>
                  </a:cxn>
                  <a:cxn ang="0">
                    <a:pos x="57" y="31"/>
                  </a:cxn>
                  <a:cxn ang="0">
                    <a:pos x="57" y="28"/>
                  </a:cxn>
                  <a:cxn ang="0">
                    <a:pos x="31" y="36"/>
                  </a:cxn>
                  <a:cxn ang="0">
                    <a:pos x="31" y="34"/>
                  </a:cxn>
                </a:cxnLst>
                <a:rect l="0" t="0" r="r" b="b"/>
                <a:pathLst>
                  <a:path w="79" h="93">
                    <a:moveTo>
                      <a:pt x="31" y="34"/>
                    </a:moveTo>
                    <a:cubicBezTo>
                      <a:pt x="30" y="36"/>
                      <a:pt x="29" y="38"/>
                      <a:pt x="27" y="38"/>
                    </a:cubicBezTo>
                    <a:cubicBezTo>
                      <a:pt x="20" y="38"/>
                      <a:pt x="17" y="30"/>
                      <a:pt x="17" y="24"/>
                    </a:cubicBezTo>
                    <a:cubicBezTo>
                      <a:pt x="17" y="15"/>
                      <a:pt x="24" y="16"/>
                      <a:pt x="32" y="16"/>
                    </a:cubicBezTo>
                    <a:cubicBezTo>
                      <a:pt x="39" y="16"/>
                      <a:pt x="42" y="15"/>
                      <a:pt x="49" y="15"/>
                    </a:cubicBezTo>
                    <a:cubicBezTo>
                      <a:pt x="54" y="15"/>
                      <a:pt x="58" y="18"/>
                      <a:pt x="64" y="18"/>
                    </a:cubicBezTo>
                    <a:cubicBezTo>
                      <a:pt x="73" y="18"/>
                      <a:pt x="76" y="10"/>
                      <a:pt x="77" y="4"/>
                    </a:cubicBezTo>
                    <a:cubicBezTo>
                      <a:pt x="79" y="4"/>
                      <a:pt x="79" y="1"/>
                      <a:pt x="79" y="0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2" y="4"/>
                      <a:pt x="65" y="8"/>
                      <a:pt x="63" y="10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17" y="5"/>
                      <a:pt x="12" y="20"/>
                      <a:pt x="12" y="30"/>
                    </a:cubicBezTo>
                    <a:cubicBezTo>
                      <a:pt x="12" y="33"/>
                      <a:pt x="8" y="35"/>
                      <a:pt x="8" y="37"/>
                    </a:cubicBezTo>
                    <a:cubicBezTo>
                      <a:pt x="4" y="47"/>
                      <a:pt x="0" y="51"/>
                      <a:pt x="0" y="61"/>
                    </a:cubicBezTo>
                    <a:cubicBezTo>
                      <a:pt x="0" y="66"/>
                      <a:pt x="6" y="66"/>
                      <a:pt x="8" y="66"/>
                    </a:cubicBezTo>
                    <a:cubicBezTo>
                      <a:pt x="8" y="73"/>
                      <a:pt x="8" y="83"/>
                      <a:pt x="8" y="87"/>
                    </a:cubicBezTo>
                    <a:cubicBezTo>
                      <a:pt x="8" y="90"/>
                      <a:pt x="12" y="93"/>
                      <a:pt x="16" y="93"/>
                    </a:cubicBezTo>
                    <a:cubicBezTo>
                      <a:pt x="20" y="93"/>
                      <a:pt x="22" y="78"/>
                      <a:pt x="22" y="76"/>
                    </a:cubicBezTo>
                    <a:cubicBezTo>
                      <a:pt x="22" y="70"/>
                      <a:pt x="18" y="67"/>
                      <a:pt x="18" y="61"/>
                    </a:cubicBezTo>
                    <a:cubicBezTo>
                      <a:pt x="18" y="58"/>
                      <a:pt x="22" y="56"/>
                      <a:pt x="25" y="56"/>
                    </a:cubicBezTo>
                    <a:cubicBezTo>
                      <a:pt x="26" y="56"/>
                      <a:pt x="27" y="56"/>
                      <a:pt x="28" y="56"/>
                    </a:cubicBezTo>
                    <a:cubicBezTo>
                      <a:pt x="27" y="65"/>
                      <a:pt x="27" y="65"/>
                      <a:pt x="27" y="65"/>
                    </a:cubicBezTo>
                    <a:cubicBezTo>
                      <a:pt x="27" y="71"/>
                      <a:pt x="34" y="73"/>
                      <a:pt x="34" y="79"/>
                    </a:cubicBezTo>
                    <a:cubicBezTo>
                      <a:pt x="34" y="80"/>
                      <a:pt x="34" y="81"/>
                      <a:pt x="34" y="83"/>
                    </a:cubicBezTo>
                    <a:cubicBezTo>
                      <a:pt x="39" y="83"/>
                      <a:pt x="39" y="83"/>
                      <a:pt x="39" y="83"/>
                    </a:cubicBezTo>
                    <a:cubicBezTo>
                      <a:pt x="39" y="78"/>
                      <a:pt x="49" y="78"/>
                      <a:pt x="49" y="73"/>
                    </a:cubicBezTo>
                    <a:cubicBezTo>
                      <a:pt x="47" y="73"/>
                      <a:pt x="43" y="68"/>
                      <a:pt x="43" y="65"/>
                    </a:cubicBezTo>
                    <a:cubicBezTo>
                      <a:pt x="43" y="65"/>
                      <a:pt x="44" y="64"/>
                      <a:pt x="45" y="63"/>
                    </a:cubicBezTo>
                    <a:cubicBezTo>
                      <a:pt x="42" y="61"/>
                      <a:pt x="34" y="46"/>
                      <a:pt x="34" y="44"/>
                    </a:cubicBezTo>
                    <a:cubicBezTo>
                      <a:pt x="46" y="44"/>
                      <a:pt x="47" y="35"/>
                      <a:pt x="57" y="31"/>
                    </a:cubicBezTo>
                    <a:cubicBezTo>
                      <a:pt x="57" y="28"/>
                      <a:pt x="57" y="28"/>
                      <a:pt x="57" y="28"/>
                    </a:cubicBezTo>
                    <a:cubicBezTo>
                      <a:pt x="54" y="27"/>
                      <a:pt x="31" y="35"/>
                      <a:pt x="31" y="36"/>
                    </a:cubicBezTo>
                    <a:lnTo>
                      <a:pt x="31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88" name="Freeform 107"/>
              <p:cNvSpPr/>
              <p:nvPr/>
            </p:nvSpPr>
            <p:spPr bwMode="auto">
              <a:xfrm>
                <a:off x="6145213" y="2973388"/>
                <a:ext cx="171450" cy="49213"/>
              </a:xfrm>
              <a:custGeom>
                <a:avLst/>
                <a:gdLst/>
                <a:ahLst/>
                <a:cxnLst>
                  <a:cxn ang="0">
                    <a:pos x="123" y="36"/>
                  </a:cxn>
                  <a:cxn ang="0">
                    <a:pos x="114" y="33"/>
                  </a:cxn>
                  <a:cxn ang="0">
                    <a:pos x="114" y="37"/>
                  </a:cxn>
                  <a:cxn ang="0">
                    <a:pos x="67" y="31"/>
                  </a:cxn>
                  <a:cxn ang="0">
                    <a:pos x="56" y="25"/>
                  </a:cxn>
                  <a:cxn ang="0">
                    <a:pos x="32" y="22"/>
                  </a:cxn>
                  <a:cxn ang="0">
                    <a:pos x="14" y="20"/>
                  </a:cxn>
                  <a:cxn ang="0">
                    <a:pos x="0" y="10"/>
                  </a:cxn>
                  <a:cxn ang="0">
                    <a:pos x="11" y="1"/>
                  </a:cxn>
                  <a:cxn ang="0">
                    <a:pos x="14" y="3"/>
                  </a:cxn>
                  <a:cxn ang="0">
                    <a:pos x="22" y="0"/>
                  </a:cxn>
                  <a:cxn ang="0">
                    <a:pos x="55" y="14"/>
                  </a:cxn>
                  <a:cxn ang="0">
                    <a:pos x="68" y="7"/>
                  </a:cxn>
                  <a:cxn ang="0">
                    <a:pos x="88" y="15"/>
                  </a:cxn>
                  <a:cxn ang="0">
                    <a:pos x="101" y="14"/>
                  </a:cxn>
                  <a:cxn ang="0">
                    <a:pos x="105" y="14"/>
                  </a:cxn>
                  <a:cxn ang="0">
                    <a:pos x="89" y="17"/>
                  </a:cxn>
                  <a:cxn ang="0">
                    <a:pos x="107" y="22"/>
                  </a:cxn>
                  <a:cxn ang="0">
                    <a:pos x="111" y="26"/>
                  </a:cxn>
                  <a:cxn ang="0">
                    <a:pos x="121" y="27"/>
                  </a:cxn>
                  <a:cxn ang="0">
                    <a:pos x="128" y="31"/>
                  </a:cxn>
                  <a:cxn ang="0">
                    <a:pos x="123" y="36"/>
                  </a:cxn>
                </a:cxnLst>
                <a:rect l="0" t="0" r="r" b="b"/>
                <a:pathLst>
                  <a:path w="128" h="37">
                    <a:moveTo>
                      <a:pt x="123" y="36"/>
                    </a:moveTo>
                    <a:cubicBezTo>
                      <a:pt x="119" y="36"/>
                      <a:pt x="119" y="33"/>
                      <a:pt x="114" y="33"/>
                    </a:cubicBezTo>
                    <a:cubicBezTo>
                      <a:pt x="113" y="33"/>
                      <a:pt x="114" y="36"/>
                      <a:pt x="114" y="37"/>
                    </a:cubicBezTo>
                    <a:cubicBezTo>
                      <a:pt x="100" y="32"/>
                      <a:pt x="85" y="31"/>
                      <a:pt x="67" y="31"/>
                    </a:cubicBezTo>
                    <a:cubicBezTo>
                      <a:pt x="62" y="31"/>
                      <a:pt x="61" y="25"/>
                      <a:pt x="56" y="25"/>
                    </a:cubicBezTo>
                    <a:cubicBezTo>
                      <a:pt x="48" y="25"/>
                      <a:pt x="41" y="25"/>
                      <a:pt x="32" y="22"/>
                    </a:cubicBezTo>
                    <a:cubicBezTo>
                      <a:pt x="25" y="20"/>
                      <a:pt x="19" y="24"/>
                      <a:pt x="14" y="20"/>
                    </a:cubicBezTo>
                    <a:cubicBezTo>
                      <a:pt x="10" y="15"/>
                      <a:pt x="7" y="10"/>
                      <a:pt x="0" y="10"/>
                    </a:cubicBezTo>
                    <a:cubicBezTo>
                      <a:pt x="0" y="9"/>
                      <a:pt x="8" y="1"/>
                      <a:pt x="11" y="1"/>
                    </a:cubicBezTo>
                    <a:cubicBezTo>
                      <a:pt x="12" y="1"/>
                      <a:pt x="13" y="3"/>
                      <a:pt x="14" y="3"/>
                    </a:cubicBezTo>
                    <a:cubicBezTo>
                      <a:pt x="17" y="3"/>
                      <a:pt x="19" y="0"/>
                      <a:pt x="22" y="0"/>
                    </a:cubicBezTo>
                    <a:cubicBezTo>
                      <a:pt x="35" y="0"/>
                      <a:pt x="41" y="14"/>
                      <a:pt x="55" y="14"/>
                    </a:cubicBezTo>
                    <a:cubicBezTo>
                      <a:pt x="62" y="14"/>
                      <a:pt x="63" y="7"/>
                      <a:pt x="68" y="7"/>
                    </a:cubicBezTo>
                    <a:cubicBezTo>
                      <a:pt x="77" y="7"/>
                      <a:pt x="80" y="15"/>
                      <a:pt x="88" y="15"/>
                    </a:cubicBezTo>
                    <a:cubicBezTo>
                      <a:pt x="101" y="14"/>
                      <a:pt x="101" y="14"/>
                      <a:pt x="101" y="14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4" y="16"/>
                      <a:pt x="89" y="17"/>
                      <a:pt x="89" y="17"/>
                    </a:cubicBezTo>
                    <a:cubicBezTo>
                      <a:pt x="93" y="22"/>
                      <a:pt x="99" y="22"/>
                      <a:pt x="107" y="22"/>
                    </a:cubicBezTo>
                    <a:cubicBezTo>
                      <a:pt x="110" y="22"/>
                      <a:pt x="110" y="26"/>
                      <a:pt x="111" y="26"/>
                    </a:cubicBezTo>
                    <a:cubicBezTo>
                      <a:pt x="114" y="30"/>
                      <a:pt x="117" y="26"/>
                      <a:pt x="121" y="27"/>
                    </a:cubicBezTo>
                    <a:cubicBezTo>
                      <a:pt x="125" y="29"/>
                      <a:pt x="125" y="30"/>
                      <a:pt x="128" y="31"/>
                    </a:cubicBezTo>
                    <a:cubicBezTo>
                      <a:pt x="127" y="33"/>
                      <a:pt x="124" y="36"/>
                      <a:pt x="123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89" name="Freeform 108"/>
              <p:cNvSpPr/>
              <p:nvPr/>
            </p:nvSpPr>
            <p:spPr bwMode="auto">
              <a:xfrm>
                <a:off x="6386513" y="3013075"/>
                <a:ext cx="52388" cy="12700"/>
              </a:xfrm>
              <a:custGeom>
                <a:avLst/>
                <a:gdLst/>
                <a:ahLst/>
                <a:cxnLst>
                  <a:cxn ang="0">
                    <a:pos x="26" y="9"/>
                  </a:cxn>
                  <a:cxn ang="0">
                    <a:pos x="10" y="9"/>
                  </a:cxn>
                  <a:cxn ang="0">
                    <a:pos x="0" y="4"/>
                  </a:cxn>
                  <a:cxn ang="0">
                    <a:pos x="8" y="1"/>
                  </a:cxn>
                  <a:cxn ang="0">
                    <a:pos x="26" y="4"/>
                  </a:cxn>
                  <a:cxn ang="0">
                    <a:pos x="39" y="0"/>
                  </a:cxn>
                  <a:cxn ang="0">
                    <a:pos x="26" y="9"/>
                  </a:cxn>
                </a:cxnLst>
                <a:rect l="0" t="0" r="r" b="b"/>
                <a:pathLst>
                  <a:path w="39" h="9">
                    <a:moveTo>
                      <a:pt x="26" y="9"/>
                    </a:moveTo>
                    <a:cubicBezTo>
                      <a:pt x="20" y="9"/>
                      <a:pt x="13" y="9"/>
                      <a:pt x="10" y="9"/>
                    </a:cubicBezTo>
                    <a:cubicBezTo>
                      <a:pt x="7" y="9"/>
                      <a:pt x="0" y="9"/>
                      <a:pt x="0" y="4"/>
                    </a:cubicBezTo>
                    <a:cubicBezTo>
                      <a:pt x="0" y="1"/>
                      <a:pt x="5" y="1"/>
                      <a:pt x="8" y="1"/>
                    </a:cubicBezTo>
                    <a:cubicBezTo>
                      <a:pt x="16" y="1"/>
                      <a:pt x="19" y="4"/>
                      <a:pt x="26" y="4"/>
                    </a:cubicBezTo>
                    <a:cubicBezTo>
                      <a:pt x="32" y="4"/>
                      <a:pt x="35" y="2"/>
                      <a:pt x="39" y="0"/>
                    </a:cubicBezTo>
                    <a:cubicBezTo>
                      <a:pt x="35" y="6"/>
                      <a:pt x="32" y="7"/>
                      <a:pt x="26" y="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90" name="Freeform 109"/>
              <p:cNvSpPr/>
              <p:nvPr/>
            </p:nvSpPr>
            <p:spPr bwMode="auto">
              <a:xfrm>
                <a:off x="6335713" y="3016250"/>
                <a:ext cx="36513" cy="12700"/>
              </a:xfrm>
              <a:custGeom>
                <a:avLst/>
                <a:gdLst/>
                <a:ahLst/>
                <a:cxnLst>
                  <a:cxn ang="0">
                    <a:pos x="27" y="6"/>
                  </a:cxn>
                  <a:cxn ang="0">
                    <a:pos x="23" y="6"/>
                  </a:cxn>
                  <a:cxn ang="0">
                    <a:pos x="19" y="5"/>
                  </a:cxn>
                  <a:cxn ang="0">
                    <a:pos x="9" y="9"/>
                  </a:cxn>
                  <a:cxn ang="0">
                    <a:pos x="0" y="6"/>
                  </a:cxn>
                  <a:cxn ang="0">
                    <a:pos x="7" y="1"/>
                  </a:cxn>
                  <a:cxn ang="0">
                    <a:pos x="16" y="3"/>
                  </a:cxn>
                  <a:cxn ang="0">
                    <a:pos x="16" y="0"/>
                  </a:cxn>
                  <a:cxn ang="0">
                    <a:pos x="27" y="0"/>
                  </a:cxn>
                  <a:cxn ang="0">
                    <a:pos x="27" y="6"/>
                  </a:cxn>
                </a:cxnLst>
                <a:rect l="0" t="0" r="r" b="b"/>
                <a:pathLst>
                  <a:path w="27" h="9">
                    <a:moveTo>
                      <a:pt x="27" y="6"/>
                    </a:moveTo>
                    <a:cubicBezTo>
                      <a:pt x="23" y="6"/>
                      <a:pt x="23" y="6"/>
                      <a:pt x="23" y="6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5" y="6"/>
                      <a:pt x="13" y="9"/>
                      <a:pt x="9" y="9"/>
                    </a:cubicBezTo>
                    <a:cubicBezTo>
                      <a:pt x="5" y="9"/>
                      <a:pt x="0" y="8"/>
                      <a:pt x="0" y="6"/>
                    </a:cubicBezTo>
                    <a:cubicBezTo>
                      <a:pt x="0" y="1"/>
                      <a:pt x="3" y="1"/>
                      <a:pt x="7" y="1"/>
                    </a:cubicBezTo>
                    <a:cubicBezTo>
                      <a:pt x="11" y="1"/>
                      <a:pt x="13" y="2"/>
                      <a:pt x="16" y="3"/>
                    </a:cubicBezTo>
                    <a:cubicBezTo>
                      <a:pt x="16" y="2"/>
                      <a:pt x="16" y="1"/>
                      <a:pt x="16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3"/>
                      <a:pt x="26" y="5"/>
                      <a:pt x="27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91" name="Freeform 110"/>
              <p:cNvSpPr/>
              <p:nvPr/>
            </p:nvSpPr>
            <p:spPr bwMode="auto">
              <a:xfrm>
                <a:off x="6373813" y="3030538"/>
                <a:ext cx="26988" cy="19050"/>
              </a:xfrm>
              <a:custGeom>
                <a:avLst/>
                <a:gdLst/>
                <a:ahLst/>
                <a:cxnLst>
                  <a:cxn ang="0">
                    <a:pos x="15" y="14"/>
                  </a:cxn>
                  <a:cxn ang="0">
                    <a:pos x="12" y="9"/>
                  </a:cxn>
                  <a:cxn ang="0">
                    <a:pos x="0" y="4"/>
                  </a:cxn>
                  <a:cxn ang="0">
                    <a:pos x="9" y="1"/>
                  </a:cxn>
                  <a:cxn ang="0">
                    <a:pos x="13" y="1"/>
                  </a:cxn>
                  <a:cxn ang="0">
                    <a:pos x="20" y="11"/>
                  </a:cxn>
                  <a:cxn ang="0">
                    <a:pos x="16" y="14"/>
                  </a:cxn>
                  <a:cxn ang="0">
                    <a:pos x="15" y="14"/>
                  </a:cxn>
                </a:cxnLst>
                <a:rect l="0" t="0" r="r" b="b"/>
                <a:pathLst>
                  <a:path w="20" h="14">
                    <a:moveTo>
                      <a:pt x="15" y="14"/>
                    </a:moveTo>
                    <a:cubicBezTo>
                      <a:pt x="12" y="14"/>
                      <a:pt x="12" y="10"/>
                      <a:pt x="12" y="9"/>
                    </a:cubicBezTo>
                    <a:cubicBezTo>
                      <a:pt x="8" y="9"/>
                      <a:pt x="0" y="8"/>
                      <a:pt x="0" y="4"/>
                    </a:cubicBezTo>
                    <a:cubicBezTo>
                      <a:pt x="0" y="0"/>
                      <a:pt x="6" y="1"/>
                      <a:pt x="9" y="1"/>
                    </a:cubicBezTo>
                    <a:cubicBezTo>
                      <a:pt x="10" y="1"/>
                      <a:pt x="12" y="1"/>
                      <a:pt x="13" y="1"/>
                    </a:cubicBezTo>
                    <a:cubicBezTo>
                      <a:pt x="13" y="7"/>
                      <a:pt x="20" y="6"/>
                      <a:pt x="20" y="11"/>
                    </a:cubicBezTo>
                    <a:cubicBezTo>
                      <a:pt x="20" y="13"/>
                      <a:pt x="18" y="14"/>
                      <a:pt x="16" y="14"/>
                    </a:cubicBezTo>
                    <a:cubicBezTo>
                      <a:pt x="16" y="14"/>
                      <a:pt x="15" y="14"/>
                      <a:pt x="15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92" name="Freeform 111"/>
              <p:cNvSpPr/>
              <p:nvPr/>
            </p:nvSpPr>
            <p:spPr bwMode="auto">
              <a:xfrm>
                <a:off x="6323013" y="3014663"/>
                <a:ext cx="11113" cy="111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0"/>
                  </a:cxn>
                  <a:cxn ang="0">
                    <a:pos x="8" y="3"/>
                  </a:cxn>
                  <a:cxn ang="0">
                    <a:pos x="3" y="8"/>
                  </a:cxn>
                  <a:cxn ang="0">
                    <a:pos x="0" y="5"/>
                  </a:cxn>
                  <a:cxn ang="0">
                    <a:pos x="0" y="0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cubicBezTo>
                      <a:pt x="1" y="0"/>
                      <a:pt x="2" y="0"/>
                      <a:pt x="4" y="0"/>
                    </a:cubicBezTo>
                    <a:cubicBezTo>
                      <a:pt x="6" y="0"/>
                      <a:pt x="6" y="2"/>
                      <a:pt x="8" y="3"/>
                    </a:cubicBezTo>
                    <a:cubicBezTo>
                      <a:pt x="7" y="6"/>
                      <a:pt x="5" y="8"/>
                      <a:pt x="3" y="8"/>
                    </a:cubicBezTo>
                    <a:cubicBezTo>
                      <a:pt x="2" y="8"/>
                      <a:pt x="0" y="6"/>
                      <a:pt x="0" y="5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93" name="Freeform 112"/>
              <p:cNvSpPr/>
              <p:nvPr/>
            </p:nvSpPr>
            <p:spPr bwMode="auto">
              <a:xfrm>
                <a:off x="6448425" y="3016250"/>
                <a:ext cx="58738" cy="34925"/>
              </a:xfrm>
              <a:custGeom>
                <a:avLst/>
                <a:gdLst/>
                <a:ahLst/>
                <a:cxnLst>
                  <a:cxn ang="0">
                    <a:pos x="19" y="13"/>
                  </a:cxn>
                  <a:cxn ang="0">
                    <a:pos x="17" y="19"/>
                  </a:cxn>
                  <a:cxn ang="0">
                    <a:pos x="3" y="26"/>
                  </a:cxn>
                  <a:cxn ang="0">
                    <a:pos x="0" y="22"/>
                  </a:cxn>
                  <a:cxn ang="0">
                    <a:pos x="15" y="10"/>
                  </a:cxn>
                  <a:cxn ang="0">
                    <a:pos x="17" y="6"/>
                  </a:cxn>
                  <a:cxn ang="0">
                    <a:pos x="45" y="3"/>
                  </a:cxn>
                  <a:cxn ang="0">
                    <a:pos x="19" y="13"/>
                  </a:cxn>
                </a:cxnLst>
                <a:rect l="0" t="0" r="r" b="b"/>
                <a:pathLst>
                  <a:path w="45" h="26">
                    <a:moveTo>
                      <a:pt x="19" y="13"/>
                    </a:moveTo>
                    <a:cubicBezTo>
                      <a:pt x="16" y="13"/>
                      <a:pt x="19" y="17"/>
                      <a:pt x="17" y="19"/>
                    </a:cubicBezTo>
                    <a:cubicBezTo>
                      <a:pt x="15" y="21"/>
                      <a:pt x="8" y="26"/>
                      <a:pt x="3" y="26"/>
                    </a:cubicBezTo>
                    <a:cubicBezTo>
                      <a:pt x="1" y="26"/>
                      <a:pt x="0" y="24"/>
                      <a:pt x="0" y="22"/>
                    </a:cubicBezTo>
                    <a:cubicBezTo>
                      <a:pt x="0" y="12"/>
                      <a:pt x="8" y="12"/>
                      <a:pt x="15" y="10"/>
                    </a:cubicBezTo>
                    <a:cubicBezTo>
                      <a:pt x="16" y="10"/>
                      <a:pt x="16" y="7"/>
                      <a:pt x="17" y="6"/>
                    </a:cubicBezTo>
                    <a:cubicBezTo>
                      <a:pt x="21" y="2"/>
                      <a:pt x="41" y="0"/>
                      <a:pt x="45" y="3"/>
                    </a:cubicBezTo>
                    <a:cubicBezTo>
                      <a:pt x="40" y="9"/>
                      <a:pt x="26" y="13"/>
                      <a:pt x="19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94" name="Freeform 113"/>
              <p:cNvSpPr/>
              <p:nvPr/>
            </p:nvSpPr>
            <p:spPr bwMode="auto">
              <a:xfrm>
                <a:off x="6489700" y="2922588"/>
                <a:ext cx="17463" cy="19050"/>
              </a:xfrm>
              <a:custGeom>
                <a:avLst/>
                <a:gdLst/>
                <a:ahLst/>
                <a:cxnLst>
                  <a:cxn ang="0">
                    <a:pos x="13" y="8"/>
                  </a:cxn>
                  <a:cxn ang="0">
                    <a:pos x="8" y="14"/>
                  </a:cxn>
                  <a:cxn ang="0">
                    <a:pos x="0" y="5"/>
                  </a:cxn>
                  <a:cxn ang="0">
                    <a:pos x="13" y="8"/>
                  </a:cxn>
                </a:cxnLst>
                <a:rect l="0" t="0" r="r" b="b"/>
                <a:pathLst>
                  <a:path w="13" h="14">
                    <a:moveTo>
                      <a:pt x="13" y="8"/>
                    </a:moveTo>
                    <a:cubicBezTo>
                      <a:pt x="13" y="9"/>
                      <a:pt x="10" y="14"/>
                      <a:pt x="8" y="14"/>
                    </a:cubicBezTo>
                    <a:cubicBezTo>
                      <a:pt x="6" y="14"/>
                      <a:pt x="0" y="9"/>
                      <a:pt x="0" y="5"/>
                    </a:cubicBezTo>
                    <a:cubicBezTo>
                      <a:pt x="0" y="0"/>
                      <a:pt x="13" y="4"/>
                      <a:pt x="13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95" name="Freeform 114"/>
              <p:cNvSpPr/>
              <p:nvPr/>
            </p:nvSpPr>
            <p:spPr bwMode="auto">
              <a:xfrm>
                <a:off x="6519863" y="2924175"/>
                <a:ext cx="47625" cy="14288"/>
              </a:xfrm>
              <a:custGeom>
                <a:avLst/>
                <a:gdLst/>
                <a:ahLst/>
                <a:cxnLst>
                  <a:cxn ang="0">
                    <a:pos x="31" y="2"/>
                  </a:cxn>
                  <a:cxn ang="0">
                    <a:pos x="36" y="10"/>
                  </a:cxn>
                  <a:cxn ang="0">
                    <a:pos x="34" y="10"/>
                  </a:cxn>
                  <a:cxn ang="0">
                    <a:pos x="18" y="6"/>
                  </a:cxn>
                  <a:cxn ang="0">
                    <a:pos x="8" y="6"/>
                  </a:cxn>
                  <a:cxn ang="0">
                    <a:pos x="0" y="4"/>
                  </a:cxn>
                  <a:cxn ang="0">
                    <a:pos x="3" y="0"/>
                  </a:cxn>
                  <a:cxn ang="0">
                    <a:pos x="23" y="0"/>
                  </a:cxn>
                  <a:cxn ang="0">
                    <a:pos x="30" y="2"/>
                  </a:cxn>
                  <a:cxn ang="0">
                    <a:pos x="31" y="2"/>
                  </a:cxn>
                </a:cxnLst>
                <a:rect l="0" t="0" r="r" b="b"/>
                <a:pathLst>
                  <a:path w="36" h="10">
                    <a:moveTo>
                      <a:pt x="31" y="2"/>
                    </a:moveTo>
                    <a:cubicBezTo>
                      <a:pt x="32" y="5"/>
                      <a:pt x="36" y="6"/>
                      <a:pt x="36" y="10"/>
                    </a:cubicBezTo>
                    <a:cubicBezTo>
                      <a:pt x="36" y="10"/>
                      <a:pt x="35" y="10"/>
                      <a:pt x="34" y="10"/>
                    </a:cubicBezTo>
                    <a:cubicBezTo>
                      <a:pt x="28" y="10"/>
                      <a:pt x="25" y="6"/>
                      <a:pt x="18" y="6"/>
                    </a:cubicBezTo>
                    <a:cubicBezTo>
                      <a:pt x="14" y="6"/>
                      <a:pt x="12" y="6"/>
                      <a:pt x="8" y="6"/>
                    </a:cubicBezTo>
                    <a:cubicBezTo>
                      <a:pt x="6" y="6"/>
                      <a:pt x="0" y="4"/>
                      <a:pt x="0" y="4"/>
                    </a:cubicBezTo>
                    <a:cubicBezTo>
                      <a:pt x="0" y="2"/>
                      <a:pt x="3" y="1"/>
                      <a:pt x="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3"/>
                      <a:pt x="27" y="2"/>
                      <a:pt x="30" y="2"/>
                    </a:cubicBezTo>
                    <a:lnTo>
                      <a:pt x="31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96" name="Freeform 115"/>
              <p:cNvSpPr/>
              <p:nvPr/>
            </p:nvSpPr>
            <p:spPr bwMode="auto">
              <a:xfrm>
                <a:off x="6513513" y="2836863"/>
                <a:ext cx="19050" cy="46038"/>
              </a:xfrm>
              <a:custGeom>
                <a:avLst/>
                <a:gdLst/>
                <a:ahLst/>
                <a:cxnLst>
                  <a:cxn ang="0">
                    <a:pos x="4" y="28"/>
                  </a:cxn>
                  <a:cxn ang="0">
                    <a:pos x="4" y="25"/>
                  </a:cxn>
                  <a:cxn ang="0">
                    <a:pos x="14" y="24"/>
                  </a:cxn>
                  <a:cxn ang="0">
                    <a:pos x="11" y="17"/>
                  </a:cxn>
                  <a:cxn ang="0">
                    <a:pos x="15" y="12"/>
                  </a:cxn>
                  <a:cxn ang="0">
                    <a:pos x="4" y="0"/>
                  </a:cxn>
                  <a:cxn ang="0">
                    <a:pos x="0" y="9"/>
                  </a:cxn>
                  <a:cxn ang="0">
                    <a:pos x="3" y="21"/>
                  </a:cxn>
                  <a:cxn ang="0">
                    <a:pos x="3" y="27"/>
                  </a:cxn>
                  <a:cxn ang="0">
                    <a:pos x="9" y="35"/>
                  </a:cxn>
                  <a:cxn ang="0">
                    <a:pos x="4" y="28"/>
                  </a:cxn>
                </a:cxnLst>
                <a:rect l="0" t="0" r="r" b="b"/>
                <a:pathLst>
                  <a:path w="15" h="35">
                    <a:moveTo>
                      <a:pt x="4" y="28"/>
                    </a:moveTo>
                    <a:cubicBezTo>
                      <a:pt x="4" y="25"/>
                      <a:pt x="4" y="25"/>
                      <a:pt x="4" y="25"/>
                    </a:cubicBezTo>
                    <a:cubicBezTo>
                      <a:pt x="8" y="25"/>
                      <a:pt x="12" y="24"/>
                      <a:pt x="14" y="24"/>
                    </a:cubicBezTo>
                    <a:cubicBezTo>
                      <a:pt x="14" y="20"/>
                      <a:pt x="11" y="20"/>
                      <a:pt x="11" y="17"/>
                    </a:cubicBezTo>
                    <a:cubicBezTo>
                      <a:pt x="11" y="15"/>
                      <a:pt x="15" y="14"/>
                      <a:pt x="15" y="12"/>
                    </a:cubicBezTo>
                    <a:cubicBezTo>
                      <a:pt x="8" y="10"/>
                      <a:pt x="4" y="6"/>
                      <a:pt x="4" y="0"/>
                    </a:cubicBezTo>
                    <a:cubicBezTo>
                      <a:pt x="0" y="2"/>
                      <a:pt x="0" y="5"/>
                      <a:pt x="0" y="9"/>
                    </a:cubicBezTo>
                    <a:cubicBezTo>
                      <a:pt x="0" y="15"/>
                      <a:pt x="3" y="16"/>
                      <a:pt x="3" y="21"/>
                    </a:cubicBezTo>
                    <a:cubicBezTo>
                      <a:pt x="3" y="26"/>
                      <a:pt x="3" y="24"/>
                      <a:pt x="3" y="27"/>
                    </a:cubicBezTo>
                    <a:cubicBezTo>
                      <a:pt x="3" y="30"/>
                      <a:pt x="4" y="35"/>
                      <a:pt x="9" y="35"/>
                    </a:cubicBezTo>
                    <a:cubicBezTo>
                      <a:pt x="7" y="32"/>
                      <a:pt x="6" y="31"/>
                      <a:pt x="4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97" name="Freeform 119"/>
              <p:cNvSpPr/>
              <p:nvPr/>
            </p:nvSpPr>
            <p:spPr bwMode="auto">
              <a:xfrm>
                <a:off x="6424613" y="2709863"/>
                <a:ext cx="76200" cy="71438"/>
              </a:xfrm>
              <a:custGeom>
                <a:avLst/>
                <a:gdLst/>
                <a:ahLst/>
                <a:cxnLst>
                  <a:cxn ang="0">
                    <a:pos x="48" y="38"/>
                  </a:cxn>
                  <a:cxn ang="0">
                    <a:pos x="46" y="35"/>
                  </a:cxn>
                  <a:cxn ang="0">
                    <a:pos x="42" y="40"/>
                  </a:cxn>
                  <a:cxn ang="0">
                    <a:pos x="47" y="48"/>
                  </a:cxn>
                  <a:cxn ang="0">
                    <a:pos x="42" y="53"/>
                  </a:cxn>
                  <a:cxn ang="0">
                    <a:pos x="40" y="50"/>
                  </a:cxn>
                  <a:cxn ang="0">
                    <a:pos x="36" y="51"/>
                  </a:cxn>
                  <a:cxn ang="0">
                    <a:pos x="26" y="37"/>
                  </a:cxn>
                  <a:cxn ang="0">
                    <a:pos x="28" y="32"/>
                  </a:cxn>
                  <a:cxn ang="0">
                    <a:pos x="27" y="29"/>
                  </a:cxn>
                  <a:cxn ang="0">
                    <a:pos x="21" y="28"/>
                  </a:cxn>
                  <a:cxn ang="0">
                    <a:pos x="21" y="32"/>
                  </a:cxn>
                  <a:cxn ang="0">
                    <a:pos x="17" y="30"/>
                  </a:cxn>
                  <a:cxn ang="0">
                    <a:pos x="16" y="32"/>
                  </a:cxn>
                  <a:cxn ang="0">
                    <a:pos x="12" y="28"/>
                  </a:cxn>
                  <a:cxn ang="0">
                    <a:pos x="4" y="45"/>
                  </a:cxn>
                  <a:cxn ang="0">
                    <a:pos x="4" y="36"/>
                  </a:cxn>
                  <a:cxn ang="0">
                    <a:pos x="2" y="32"/>
                  </a:cxn>
                  <a:cxn ang="0">
                    <a:pos x="5" y="22"/>
                  </a:cxn>
                  <a:cxn ang="0">
                    <a:pos x="19" y="14"/>
                  </a:cxn>
                  <a:cxn ang="0">
                    <a:pos x="26" y="20"/>
                  </a:cxn>
                  <a:cxn ang="0">
                    <a:pos x="28" y="20"/>
                  </a:cxn>
                  <a:cxn ang="0">
                    <a:pos x="32" y="15"/>
                  </a:cxn>
                  <a:cxn ang="0">
                    <a:pos x="41" y="9"/>
                  </a:cxn>
                  <a:cxn ang="0">
                    <a:pos x="42" y="0"/>
                  </a:cxn>
                  <a:cxn ang="0">
                    <a:pos x="48" y="4"/>
                  </a:cxn>
                  <a:cxn ang="0">
                    <a:pos x="58" y="33"/>
                  </a:cxn>
                  <a:cxn ang="0">
                    <a:pos x="53" y="46"/>
                  </a:cxn>
                  <a:cxn ang="0">
                    <a:pos x="48" y="36"/>
                  </a:cxn>
                  <a:cxn ang="0">
                    <a:pos x="48" y="38"/>
                  </a:cxn>
                </a:cxnLst>
                <a:rect l="0" t="0" r="r" b="b"/>
                <a:pathLst>
                  <a:path w="58" h="53">
                    <a:moveTo>
                      <a:pt x="48" y="38"/>
                    </a:moveTo>
                    <a:cubicBezTo>
                      <a:pt x="48" y="37"/>
                      <a:pt x="47" y="36"/>
                      <a:pt x="46" y="35"/>
                    </a:cubicBezTo>
                    <a:cubicBezTo>
                      <a:pt x="44" y="37"/>
                      <a:pt x="42" y="38"/>
                      <a:pt x="42" y="40"/>
                    </a:cubicBezTo>
                    <a:cubicBezTo>
                      <a:pt x="42" y="43"/>
                      <a:pt x="47" y="44"/>
                      <a:pt x="47" y="48"/>
                    </a:cubicBezTo>
                    <a:cubicBezTo>
                      <a:pt x="47" y="51"/>
                      <a:pt x="45" y="53"/>
                      <a:pt x="42" y="53"/>
                    </a:cubicBezTo>
                    <a:cubicBezTo>
                      <a:pt x="41" y="53"/>
                      <a:pt x="40" y="51"/>
                      <a:pt x="40" y="50"/>
                    </a:cubicBezTo>
                    <a:cubicBezTo>
                      <a:pt x="39" y="51"/>
                      <a:pt x="37" y="51"/>
                      <a:pt x="36" y="51"/>
                    </a:cubicBezTo>
                    <a:cubicBezTo>
                      <a:pt x="31" y="51"/>
                      <a:pt x="26" y="44"/>
                      <a:pt x="26" y="37"/>
                    </a:cubicBezTo>
                    <a:cubicBezTo>
                      <a:pt x="26" y="34"/>
                      <a:pt x="27" y="33"/>
                      <a:pt x="28" y="32"/>
                    </a:cubicBezTo>
                    <a:cubicBezTo>
                      <a:pt x="28" y="31"/>
                      <a:pt x="27" y="30"/>
                      <a:pt x="27" y="29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1" y="30"/>
                      <a:pt x="20" y="31"/>
                      <a:pt x="21" y="32"/>
                    </a:cubicBezTo>
                    <a:cubicBezTo>
                      <a:pt x="18" y="32"/>
                      <a:pt x="18" y="31"/>
                      <a:pt x="17" y="30"/>
                    </a:cubicBezTo>
                    <a:cubicBezTo>
                      <a:pt x="17" y="30"/>
                      <a:pt x="16" y="31"/>
                      <a:pt x="16" y="32"/>
                    </a:cubicBezTo>
                    <a:cubicBezTo>
                      <a:pt x="14" y="31"/>
                      <a:pt x="12" y="28"/>
                      <a:pt x="12" y="28"/>
                    </a:cubicBezTo>
                    <a:cubicBezTo>
                      <a:pt x="8" y="32"/>
                      <a:pt x="8" y="45"/>
                      <a:pt x="4" y="45"/>
                    </a:cubicBezTo>
                    <a:cubicBezTo>
                      <a:pt x="0" y="45"/>
                      <a:pt x="4" y="37"/>
                      <a:pt x="4" y="36"/>
                    </a:cubicBezTo>
                    <a:cubicBezTo>
                      <a:pt x="4" y="35"/>
                      <a:pt x="2" y="33"/>
                      <a:pt x="2" y="32"/>
                    </a:cubicBezTo>
                    <a:cubicBezTo>
                      <a:pt x="2" y="28"/>
                      <a:pt x="4" y="26"/>
                      <a:pt x="5" y="22"/>
                    </a:cubicBezTo>
                    <a:cubicBezTo>
                      <a:pt x="13" y="22"/>
                      <a:pt x="11" y="14"/>
                      <a:pt x="19" y="14"/>
                    </a:cubicBezTo>
                    <a:cubicBezTo>
                      <a:pt x="24" y="14"/>
                      <a:pt x="23" y="20"/>
                      <a:pt x="26" y="20"/>
                    </a:cubicBezTo>
                    <a:cubicBezTo>
                      <a:pt x="27" y="20"/>
                      <a:pt x="27" y="20"/>
                      <a:pt x="28" y="20"/>
                    </a:cubicBezTo>
                    <a:cubicBezTo>
                      <a:pt x="28" y="18"/>
                      <a:pt x="30" y="16"/>
                      <a:pt x="32" y="15"/>
                    </a:cubicBezTo>
                    <a:cubicBezTo>
                      <a:pt x="32" y="10"/>
                      <a:pt x="39" y="12"/>
                      <a:pt x="41" y="9"/>
                    </a:cubicBezTo>
                    <a:cubicBezTo>
                      <a:pt x="42" y="7"/>
                      <a:pt x="42" y="1"/>
                      <a:pt x="42" y="0"/>
                    </a:cubicBezTo>
                    <a:cubicBezTo>
                      <a:pt x="45" y="0"/>
                      <a:pt x="47" y="2"/>
                      <a:pt x="48" y="4"/>
                    </a:cubicBezTo>
                    <a:cubicBezTo>
                      <a:pt x="51" y="7"/>
                      <a:pt x="58" y="30"/>
                      <a:pt x="58" y="33"/>
                    </a:cubicBezTo>
                    <a:cubicBezTo>
                      <a:pt x="58" y="37"/>
                      <a:pt x="53" y="39"/>
                      <a:pt x="53" y="46"/>
                    </a:cubicBezTo>
                    <a:cubicBezTo>
                      <a:pt x="51" y="46"/>
                      <a:pt x="48" y="37"/>
                      <a:pt x="48" y="36"/>
                    </a:cubicBezTo>
                    <a:lnTo>
                      <a:pt x="48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98" name="Freeform 120"/>
              <p:cNvSpPr/>
              <p:nvPr/>
            </p:nvSpPr>
            <p:spPr bwMode="auto">
              <a:xfrm>
                <a:off x="6354763" y="2690813"/>
                <a:ext cx="36513" cy="39688"/>
              </a:xfrm>
              <a:custGeom>
                <a:avLst/>
                <a:gdLst/>
                <a:ahLst/>
                <a:cxnLst>
                  <a:cxn ang="0">
                    <a:pos x="3" y="29"/>
                  </a:cxn>
                  <a:cxn ang="0">
                    <a:pos x="0" y="29"/>
                  </a:cxn>
                  <a:cxn ang="0">
                    <a:pos x="22" y="5"/>
                  </a:cxn>
                  <a:cxn ang="0">
                    <a:pos x="25" y="0"/>
                  </a:cxn>
                  <a:cxn ang="0">
                    <a:pos x="28" y="6"/>
                  </a:cxn>
                  <a:cxn ang="0">
                    <a:pos x="24" y="9"/>
                  </a:cxn>
                  <a:cxn ang="0">
                    <a:pos x="17" y="13"/>
                  </a:cxn>
                  <a:cxn ang="0">
                    <a:pos x="3" y="29"/>
                  </a:cxn>
                </a:cxnLst>
                <a:rect l="0" t="0" r="r" b="b"/>
                <a:pathLst>
                  <a:path w="28" h="29">
                    <a:moveTo>
                      <a:pt x="3" y="29"/>
                    </a:moveTo>
                    <a:cubicBezTo>
                      <a:pt x="0" y="29"/>
                      <a:pt x="0" y="29"/>
                      <a:pt x="0" y="29"/>
                    </a:cubicBezTo>
                    <a:cubicBezTo>
                      <a:pt x="4" y="18"/>
                      <a:pt x="18" y="13"/>
                      <a:pt x="22" y="5"/>
                    </a:cubicBezTo>
                    <a:cubicBezTo>
                      <a:pt x="23" y="3"/>
                      <a:pt x="23" y="1"/>
                      <a:pt x="25" y="0"/>
                    </a:cubicBezTo>
                    <a:cubicBezTo>
                      <a:pt x="24" y="4"/>
                      <a:pt x="26" y="5"/>
                      <a:pt x="28" y="6"/>
                    </a:cubicBezTo>
                    <a:cubicBezTo>
                      <a:pt x="26" y="8"/>
                      <a:pt x="26" y="9"/>
                      <a:pt x="24" y="9"/>
                    </a:cubicBezTo>
                    <a:cubicBezTo>
                      <a:pt x="23" y="12"/>
                      <a:pt x="20" y="13"/>
                      <a:pt x="17" y="13"/>
                    </a:cubicBezTo>
                    <a:cubicBezTo>
                      <a:pt x="15" y="22"/>
                      <a:pt x="8" y="26"/>
                      <a:pt x="3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99" name="Freeform 121"/>
              <p:cNvSpPr/>
              <p:nvPr/>
            </p:nvSpPr>
            <p:spPr bwMode="auto">
              <a:xfrm>
                <a:off x="6383338" y="2563813"/>
                <a:ext cx="71438" cy="101600"/>
              </a:xfrm>
              <a:custGeom>
                <a:avLst/>
                <a:gdLst/>
                <a:ahLst/>
                <a:cxnLst>
                  <a:cxn ang="0">
                    <a:pos x="4" y="31"/>
                  </a:cxn>
                  <a:cxn ang="0">
                    <a:pos x="6" y="20"/>
                  </a:cxn>
                  <a:cxn ang="0">
                    <a:pos x="5" y="7"/>
                  </a:cxn>
                  <a:cxn ang="0">
                    <a:pos x="9" y="0"/>
                  </a:cxn>
                  <a:cxn ang="0">
                    <a:pos x="16" y="7"/>
                  </a:cxn>
                  <a:cxn ang="0">
                    <a:pos x="21" y="3"/>
                  </a:cxn>
                  <a:cxn ang="0">
                    <a:pos x="22" y="5"/>
                  </a:cxn>
                  <a:cxn ang="0">
                    <a:pos x="23" y="8"/>
                  </a:cxn>
                  <a:cxn ang="0">
                    <a:pos x="28" y="25"/>
                  </a:cxn>
                  <a:cxn ang="0">
                    <a:pos x="20" y="42"/>
                  </a:cxn>
                  <a:cxn ang="0">
                    <a:pos x="30" y="59"/>
                  </a:cxn>
                  <a:cxn ang="0">
                    <a:pos x="30" y="58"/>
                  </a:cxn>
                  <a:cxn ang="0">
                    <a:pos x="34" y="55"/>
                  </a:cxn>
                  <a:cxn ang="0">
                    <a:pos x="43" y="64"/>
                  </a:cxn>
                  <a:cxn ang="0">
                    <a:pos x="46" y="61"/>
                  </a:cxn>
                  <a:cxn ang="0">
                    <a:pos x="49" y="62"/>
                  </a:cxn>
                  <a:cxn ang="0">
                    <a:pos x="46" y="66"/>
                  </a:cxn>
                  <a:cxn ang="0">
                    <a:pos x="49" y="66"/>
                  </a:cxn>
                  <a:cxn ang="0">
                    <a:pos x="54" y="71"/>
                  </a:cxn>
                  <a:cxn ang="0">
                    <a:pos x="54" y="74"/>
                  </a:cxn>
                  <a:cxn ang="0">
                    <a:pos x="53" y="76"/>
                  </a:cxn>
                  <a:cxn ang="0">
                    <a:pos x="51" y="73"/>
                  </a:cxn>
                  <a:cxn ang="0">
                    <a:pos x="36" y="61"/>
                  </a:cxn>
                  <a:cxn ang="0">
                    <a:pos x="37" y="69"/>
                  </a:cxn>
                  <a:cxn ang="0">
                    <a:pos x="25" y="60"/>
                  </a:cxn>
                  <a:cxn ang="0">
                    <a:pos x="19" y="62"/>
                  </a:cxn>
                  <a:cxn ang="0">
                    <a:pos x="13" y="57"/>
                  </a:cxn>
                  <a:cxn ang="0">
                    <a:pos x="15" y="53"/>
                  </a:cxn>
                  <a:cxn ang="0">
                    <a:pos x="15" y="49"/>
                  </a:cxn>
                  <a:cxn ang="0">
                    <a:pos x="13" y="49"/>
                  </a:cxn>
                  <a:cxn ang="0">
                    <a:pos x="10" y="51"/>
                  </a:cxn>
                  <a:cxn ang="0">
                    <a:pos x="1" y="44"/>
                  </a:cxn>
                  <a:cxn ang="0">
                    <a:pos x="4" y="31"/>
                  </a:cxn>
                </a:cxnLst>
                <a:rect l="0" t="0" r="r" b="b"/>
                <a:pathLst>
                  <a:path w="54" h="76">
                    <a:moveTo>
                      <a:pt x="4" y="31"/>
                    </a:moveTo>
                    <a:cubicBezTo>
                      <a:pt x="6" y="28"/>
                      <a:pt x="6" y="23"/>
                      <a:pt x="6" y="20"/>
                    </a:cubicBezTo>
                    <a:cubicBezTo>
                      <a:pt x="7" y="15"/>
                      <a:pt x="5" y="12"/>
                      <a:pt x="5" y="7"/>
                    </a:cubicBezTo>
                    <a:cubicBezTo>
                      <a:pt x="5" y="3"/>
                      <a:pt x="6" y="0"/>
                      <a:pt x="9" y="0"/>
                    </a:cubicBezTo>
                    <a:cubicBezTo>
                      <a:pt x="13" y="0"/>
                      <a:pt x="12" y="7"/>
                      <a:pt x="16" y="7"/>
                    </a:cubicBezTo>
                    <a:cubicBezTo>
                      <a:pt x="18" y="7"/>
                      <a:pt x="20" y="4"/>
                      <a:pt x="21" y="3"/>
                    </a:cubicBezTo>
                    <a:cubicBezTo>
                      <a:pt x="21" y="3"/>
                      <a:pt x="22" y="4"/>
                      <a:pt x="22" y="5"/>
                    </a:cubicBezTo>
                    <a:cubicBezTo>
                      <a:pt x="22" y="6"/>
                      <a:pt x="23" y="7"/>
                      <a:pt x="23" y="8"/>
                    </a:cubicBezTo>
                    <a:cubicBezTo>
                      <a:pt x="23" y="13"/>
                      <a:pt x="28" y="18"/>
                      <a:pt x="28" y="25"/>
                    </a:cubicBezTo>
                    <a:cubicBezTo>
                      <a:pt x="28" y="33"/>
                      <a:pt x="20" y="34"/>
                      <a:pt x="20" y="42"/>
                    </a:cubicBezTo>
                    <a:cubicBezTo>
                      <a:pt x="20" y="48"/>
                      <a:pt x="26" y="57"/>
                      <a:pt x="30" y="59"/>
                    </a:cubicBezTo>
                    <a:cubicBezTo>
                      <a:pt x="30" y="59"/>
                      <a:pt x="30" y="58"/>
                      <a:pt x="30" y="58"/>
                    </a:cubicBezTo>
                    <a:cubicBezTo>
                      <a:pt x="30" y="56"/>
                      <a:pt x="32" y="54"/>
                      <a:pt x="34" y="55"/>
                    </a:cubicBezTo>
                    <a:cubicBezTo>
                      <a:pt x="39" y="55"/>
                      <a:pt x="40" y="63"/>
                      <a:pt x="43" y="64"/>
                    </a:cubicBezTo>
                    <a:cubicBezTo>
                      <a:pt x="44" y="64"/>
                      <a:pt x="45" y="61"/>
                      <a:pt x="46" y="61"/>
                    </a:cubicBezTo>
                    <a:cubicBezTo>
                      <a:pt x="47" y="61"/>
                      <a:pt x="48" y="62"/>
                      <a:pt x="49" y="62"/>
                    </a:cubicBezTo>
                    <a:cubicBezTo>
                      <a:pt x="48" y="64"/>
                      <a:pt x="46" y="64"/>
                      <a:pt x="46" y="66"/>
                    </a:cubicBezTo>
                    <a:cubicBezTo>
                      <a:pt x="46" y="67"/>
                      <a:pt x="48" y="67"/>
                      <a:pt x="49" y="66"/>
                    </a:cubicBezTo>
                    <a:cubicBezTo>
                      <a:pt x="49" y="69"/>
                      <a:pt x="51" y="71"/>
                      <a:pt x="54" y="71"/>
                    </a:cubicBezTo>
                    <a:cubicBezTo>
                      <a:pt x="54" y="72"/>
                      <a:pt x="54" y="73"/>
                      <a:pt x="54" y="74"/>
                    </a:cubicBezTo>
                    <a:cubicBezTo>
                      <a:pt x="54" y="75"/>
                      <a:pt x="53" y="76"/>
                      <a:pt x="53" y="76"/>
                    </a:cubicBezTo>
                    <a:cubicBezTo>
                      <a:pt x="51" y="76"/>
                      <a:pt x="51" y="74"/>
                      <a:pt x="51" y="73"/>
                    </a:cubicBezTo>
                    <a:cubicBezTo>
                      <a:pt x="48" y="69"/>
                      <a:pt x="39" y="65"/>
                      <a:pt x="36" y="61"/>
                    </a:cubicBezTo>
                    <a:cubicBezTo>
                      <a:pt x="34" y="64"/>
                      <a:pt x="35" y="66"/>
                      <a:pt x="37" y="69"/>
                    </a:cubicBezTo>
                    <a:cubicBezTo>
                      <a:pt x="31" y="69"/>
                      <a:pt x="31" y="60"/>
                      <a:pt x="25" y="60"/>
                    </a:cubicBezTo>
                    <a:cubicBezTo>
                      <a:pt x="23" y="60"/>
                      <a:pt x="21" y="62"/>
                      <a:pt x="19" y="62"/>
                    </a:cubicBezTo>
                    <a:cubicBezTo>
                      <a:pt x="16" y="62"/>
                      <a:pt x="13" y="59"/>
                      <a:pt x="13" y="57"/>
                    </a:cubicBezTo>
                    <a:cubicBezTo>
                      <a:pt x="13" y="55"/>
                      <a:pt x="14" y="53"/>
                      <a:pt x="15" y="53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2" y="50"/>
                      <a:pt x="11" y="51"/>
                      <a:pt x="10" y="51"/>
                    </a:cubicBezTo>
                    <a:cubicBezTo>
                      <a:pt x="8" y="51"/>
                      <a:pt x="1" y="47"/>
                      <a:pt x="1" y="44"/>
                    </a:cubicBezTo>
                    <a:cubicBezTo>
                      <a:pt x="1" y="38"/>
                      <a:pt x="0" y="30"/>
                      <a:pt x="4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00" name="Freeform 122"/>
              <p:cNvSpPr/>
              <p:nvPr/>
            </p:nvSpPr>
            <p:spPr bwMode="auto">
              <a:xfrm>
                <a:off x="6457950" y="2665413"/>
                <a:ext cx="23813" cy="41275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0" y="20"/>
                  </a:cxn>
                  <a:cxn ang="0">
                    <a:pos x="14" y="28"/>
                  </a:cxn>
                  <a:cxn ang="0">
                    <a:pos x="14" y="30"/>
                  </a:cxn>
                  <a:cxn ang="0">
                    <a:pos x="10" y="30"/>
                  </a:cxn>
                  <a:cxn ang="0">
                    <a:pos x="8" y="25"/>
                  </a:cxn>
                  <a:cxn ang="0">
                    <a:pos x="8" y="23"/>
                  </a:cxn>
                  <a:cxn ang="0">
                    <a:pos x="2" y="17"/>
                  </a:cxn>
                  <a:cxn ang="0">
                    <a:pos x="2" y="15"/>
                  </a:cxn>
                  <a:cxn ang="0">
                    <a:pos x="8" y="15"/>
                  </a:cxn>
                  <a:cxn ang="0">
                    <a:pos x="10" y="13"/>
                  </a:cxn>
                  <a:cxn ang="0">
                    <a:pos x="0" y="2"/>
                  </a:cxn>
                  <a:cxn ang="0">
                    <a:pos x="4" y="0"/>
                  </a:cxn>
                  <a:cxn ang="0">
                    <a:pos x="13" y="2"/>
                  </a:cxn>
                  <a:cxn ang="0">
                    <a:pos x="13" y="6"/>
                  </a:cxn>
                  <a:cxn ang="0">
                    <a:pos x="15" y="6"/>
                  </a:cxn>
                  <a:cxn ang="0">
                    <a:pos x="15" y="12"/>
                  </a:cxn>
                  <a:cxn ang="0">
                    <a:pos x="18" y="15"/>
                  </a:cxn>
                  <a:cxn ang="0">
                    <a:pos x="16" y="20"/>
                  </a:cxn>
                </a:cxnLst>
                <a:rect l="0" t="0" r="r" b="b"/>
                <a:pathLst>
                  <a:path w="18" h="30">
                    <a:moveTo>
                      <a:pt x="16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1" y="23"/>
                      <a:pt x="12" y="27"/>
                      <a:pt x="14" y="28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3" y="30"/>
                      <a:pt x="11" y="30"/>
                      <a:pt x="10" y="30"/>
                    </a:cubicBezTo>
                    <a:cubicBezTo>
                      <a:pt x="7" y="30"/>
                      <a:pt x="7" y="27"/>
                      <a:pt x="8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5" y="23"/>
                      <a:pt x="3" y="19"/>
                      <a:pt x="2" y="17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4" y="15"/>
                      <a:pt x="7" y="15"/>
                      <a:pt x="8" y="15"/>
                    </a:cubicBezTo>
                    <a:cubicBezTo>
                      <a:pt x="8" y="15"/>
                      <a:pt x="10" y="14"/>
                      <a:pt x="10" y="13"/>
                    </a:cubicBezTo>
                    <a:cubicBezTo>
                      <a:pt x="10" y="8"/>
                      <a:pt x="1" y="5"/>
                      <a:pt x="0" y="2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7" y="0"/>
                      <a:pt x="9" y="2"/>
                      <a:pt x="13" y="2"/>
                    </a:cubicBezTo>
                    <a:cubicBezTo>
                      <a:pt x="13" y="3"/>
                      <a:pt x="13" y="5"/>
                      <a:pt x="13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5" y="8"/>
                      <a:pt x="15" y="12"/>
                      <a:pt x="15" y="12"/>
                    </a:cubicBezTo>
                    <a:cubicBezTo>
                      <a:pt x="15" y="12"/>
                      <a:pt x="18" y="15"/>
                      <a:pt x="18" y="15"/>
                    </a:cubicBezTo>
                    <a:cubicBezTo>
                      <a:pt x="18" y="18"/>
                      <a:pt x="17" y="19"/>
                      <a:pt x="16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01" name="Freeform 123"/>
              <p:cNvSpPr/>
              <p:nvPr/>
            </p:nvSpPr>
            <p:spPr bwMode="auto">
              <a:xfrm>
                <a:off x="6423025" y="2676525"/>
                <a:ext cx="19050" cy="25400"/>
              </a:xfrm>
              <a:custGeom>
                <a:avLst/>
                <a:gdLst/>
                <a:ahLst/>
                <a:cxnLst>
                  <a:cxn ang="0">
                    <a:pos x="3" y="1"/>
                  </a:cxn>
                  <a:cxn ang="0">
                    <a:pos x="14" y="7"/>
                  </a:cxn>
                  <a:cxn ang="0">
                    <a:pos x="1" y="19"/>
                  </a:cxn>
                  <a:cxn ang="0">
                    <a:pos x="0" y="2"/>
                  </a:cxn>
                  <a:cxn ang="0">
                    <a:pos x="2" y="0"/>
                  </a:cxn>
                  <a:cxn ang="0">
                    <a:pos x="5" y="2"/>
                  </a:cxn>
                  <a:cxn ang="0">
                    <a:pos x="3" y="1"/>
                  </a:cxn>
                </a:cxnLst>
                <a:rect l="0" t="0" r="r" b="b"/>
                <a:pathLst>
                  <a:path w="14" h="19">
                    <a:moveTo>
                      <a:pt x="3" y="1"/>
                    </a:moveTo>
                    <a:cubicBezTo>
                      <a:pt x="4" y="3"/>
                      <a:pt x="14" y="4"/>
                      <a:pt x="14" y="7"/>
                    </a:cubicBezTo>
                    <a:cubicBezTo>
                      <a:pt x="14" y="14"/>
                      <a:pt x="5" y="17"/>
                      <a:pt x="1" y="19"/>
                    </a:cubicBezTo>
                    <a:cubicBezTo>
                      <a:pt x="1" y="13"/>
                      <a:pt x="0" y="6"/>
                      <a:pt x="0" y="2"/>
                    </a:cubicBezTo>
                    <a:cubicBezTo>
                      <a:pt x="0" y="1"/>
                      <a:pt x="2" y="0"/>
                      <a:pt x="2" y="0"/>
                    </a:cubicBezTo>
                    <a:cubicBezTo>
                      <a:pt x="3" y="0"/>
                      <a:pt x="4" y="2"/>
                      <a:pt x="5" y="2"/>
                    </a:cubicBezTo>
                    <a:lnTo>
                      <a:pt x="3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02" name="Freeform 124"/>
              <p:cNvSpPr/>
              <p:nvPr/>
            </p:nvSpPr>
            <p:spPr bwMode="auto">
              <a:xfrm>
                <a:off x="6432550" y="2692400"/>
                <a:ext cx="19050" cy="31750"/>
              </a:xfrm>
              <a:custGeom>
                <a:avLst/>
                <a:gdLst/>
                <a:ahLst/>
                <a:cxnLst>
                  <a:cxn ang="0">
                    <a:pos x="14" y="5"/>
                  </a:cxn>
                  <a:cxn ang="0">
                    <a:pos x="9" y="17"/>
                  </a:cxn>
                  <a:cxn ang="0">
                    <a:pos x="11" y="22"/>
                  </a:cxn>
                  <a:cxn ang="0">
                    <a:pos x="9" y="24"/>
                  </a:cxn>
                  <a:cxn ang="0">
                    <a:pos x="0" y="14"/>
                  </a:cxn>
                  <a:cxn ang="0">
                    <a:pos x="4" y="12"/>
                  </a:cxn>
                  <a:cxn ang="0">
                    <a:pos x="8" y="1"/>
                  </a:cxn>
                  <a:cxn ang="0">
                    <a:pos x="14" y="5"/>
                  </a:cxn>
                </a:cxnLst>
                <a:rect l="0" t="0" r="r" b="b"/>
                <a:pathLst>
                  <a:path w="14" h="24">
                    <a:moveTo>
                      <a:pt x="14" y="5"/>
                    </a:moveTo>
                    <a:cubicBezTo>
                      <a:pt x="14" y="10"/>
                      <a:pt x="10" y="13"/>
                      <a:pt x="9" y="17"/>
                    </a:cubicBezTo>
                    <a:cubicBezTo>
                      <a:pt x="9" y="21"/>
                      <a:pt x="11" y="20"/>
                      <a:pt x="11" y="22"/>
                    </a:cubicBezTo>
                    <a:cubicBezTo>
                      <a:pt x="11" y="23"/>
                      <a:pt x="10" y="24"/>
                      <a:pt x="9" y="24"/>
                    </a:cubicBezTo>
                    <a:cubicBezTo>
                      <a:pt x="7" y="24"/>
                      <a:pt x="0" y="17"/>
                      <a:pt x="0" y="14"/>
                    </a:cubicBezTo>
                    <a:cubicBezTo>
                      <a:pt x="0" y="13"/>
                      <a:pt x="3" y="12"/>
                      <a:pt x="4" y="12"/>
                    </a:cubicBezTo>
                    <a:cubicBezTo>
                      <a:pt x="4" y="11"/>
                      <a:pt x="6" y="1"/>
                      <a:pt x="8" y="1"/>
                    </a:cubicBezTo>
                    <a:cubicBezTo>
                      <a:pt x="12" y="0"/>
                      <a:pt x="14" y="3"/>
                      <a:pt x="14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03" name="Freeform 125"/>
              <p:cNvSpPr/>
              <p:nvPr/>
            </p:nvSpPr>
            <p:spPr bwMode="auto">
              <a:xfrm>
                <a:off x="6450013" y="2693988"/>
                <a:ext cx="7938" cy="20638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2" y="15"/>
                  </a:cxn>
                  <a:cxn ang="0">
                    <a:pos x="0" y="15"/>
                  </a:cxn>
                  <a:cxn ang="0">
                    <a:pos x="4" y="0"/>
                  </a:cxn>
                  <a:cxn ang="0">
                    <a:pos x="7" y="0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cubicBezTo>
                      <a:pt x="7" y="7"/>
                      <a:pt x="2" y="9"/>
                      <a:pt x="2" y="15"/>
                    </a:cubicBezTo>
                    <a:cubicBezTo>
                      <a:pt x="2" y="15"/>
                      <a:pt x="0" y="15"/>
                      <a:pt x="0" y="15"/>
                    </a:cubicBezTo>
                    <a:cubicBezTo>
                      <a:pt x="1" y="10"/>
                      <a:pt x="4" y="7"/>
                      <a:pt x="4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04" name="Freeform 126"/>
              <p:cNvSpPr/>
              <p:nvPr/>
            </p:nvSpPr>
            <p:spPr bwMode="auto">
              <a:xfrm>
                <a:off x="6454775" y="2706688"/>
                <a:ext cx="11113" cy="11113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2" y="8"/>
                  </a:cxn>
                  <a:cxn ang="0">
                    <a:pos x="0" y="6"/>
                  </a:cxn>
                  <a:cxn ang="0">
                    <a:pos x="3" y="0"/>
                  </a:cxn>
                  <a:cxn ang="0">
                    <a:pos x="8" y="0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cubicBezTo>
                      <a:pt x="8" y="4"/>
                      <a:pt x="6" y="8"/>
                      <a:pt x="2" y="8"/>
                    </a:cubicBezTo>
                    <a:cubicBezTo>
                      <a:pt x="1" y="8"/>
                      <a:pt x="0" y="6"/>
                      <a:pt x="0" y="6"/>
                    </a:cubicBezTo>
                    <a:cubicBezTo>
                      <a:pt x="0" y="3"/>
                      <a:pt x="2" y="2"/>
                      <a:pt x="3" y="0"/>
                    </a:cubicBezTo>
                    <a:cubicBezTo>
                      <a:pt x="5" y="1"/>
                      <a:pt x="7" y="1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05" name="Freeform 127"/>
              <p:cNvSpPr/>
              <p:nvPr/>
            </p:nvSpPr>
            <p:spPr bwMode="auto">
              <a:xfrm>
                <a:off x="6442075" y="2665413"/>
                <a:ext cx="12700" cy="17463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0"/>
                  </a:cxn>
                  <a:cxn ang="0">
                    <a:pos x="4" y="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2">
                    <a:moveTo>
                      <a:pt x="0" y="6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4"/>
                      <a:pt x="10" y="5"/>
                      <a:pt x="10" y="10"/>
                    </a:cubicBezTo>
                    <a:cubicBezTo>
                      <a:pt x="10" y="12"/>
                      <a:pt x="6" y="8"/>
                      <a:pt x="6" y="6"/>
                    </a:cubicBezTo>
                    <a:cubicBezTo>
                      <a:pt x="4" y="5"/>
                      <a:pt x="2" y="6"/>
                      <a:pt x="0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06" name="Freeform 128"/>
              <p:cNvSpPr/>
              <p:nvPr/>
            </p:nvSpPr>
            <p:spPr bwMode="auto">
              <a:xfrm>
                <a:off x="6397625" y="2649538"/>
                <a:ext cx="19050" cy="20638"/>
              </a:xfrm>
              <a:custGeom>
                <a:avLst/>
                <a:gdLst/>
                <a:ahLst/>
                <a:cxnLst>
                  <a:cxn ang="0">
                    <a:pos x="11" y="15"/>
                  </a:cxn>
                  <a:cxn ang="0">
                    <a:pos x="0" y="0"/>
                  </a:cxn>
                  <a:cxn ang="0">
                    <a:pos x="4" y="0"/>
                  </a:cxn>
                  <a:cxn ang="0">
                    <a:pos x="14" y="7"/>
                  </a:cxn>
                  <a:cxn ang="0">
                    <a:pos x="11" y="15"/>
                  </a:cxn>
                </a:cxnLst>
                <a:rect l="0" t="0" r="r" b="b"/>
                <a:pathLst>
                  <a:path w="15" h="15">
                    <a:moveTo>
                      <a:pt x="11" y="15"/>
                    </a:moveTo>
                    <a:cubicBezTo>
                      <a:pt x="9" y="15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8" y="3"/>
                      <a:pt x="13" y="2"/>
                      <a:pt x="14" y="7"/>
                    </a:cubicBezTo>
                    <a:cubicBezTo>
                      <a:pt x="15" y="10"/>
                      <a:pt x="13" y="15"/>
                      <a:pt x="11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07" name="Freeform 129"/>
              <p:cNvSpPr/>
              <p:nvPr/>
            </p:nvSpPr>
            <p:spPr bwMode="auto">
              <a:xfrm>
                <a:off x="6416675" y="2652713"/>
                <a:ext cx="6350" cy="15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1"/>
                  </a:cxn>
                  <a:cxn ang="0">
                    <a:pos x="0" y="0"/>
                  </a:cxn>
                </a:cxnLst>
                <a:rect l="0" t="0" r="r" b="b"/>
                <a:pathLst>
                  <a:path w="4" h="1">
                    <a:moveTo>
                      <a:pt x="0" y="0"/>
                    </a:moveTo>
                    <a:cubicBezTo>
                      <a:pt x="1" y="1"/>
                      <a:pt x="3" y="1"/>
                      <a:pt x="4" y="1"/>
                    </a:cubicBezTo>
                    <a:cubicBezTo>
                      <a:pt x="3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08" name="Freeform 130"/>
              <p:cNvSpPr/>
              <p:nvPr/>
            </p:nvSpPr>
            <p:spPr bwMode="auto">
              <a:xfrm>
                <a:off x="6388100" y="2441575"/>
                <a:ext cx="36513" cy="50800"/>
              </a:xfrm>
              <a:custGeom>
                <a:avLst/>
                <a:gdLst/>
                <a:ahLst/>
                <a:cxnLst>
                  <a:cxn ang="0">
                    <a:pos x="8" y="39"/>
                  </a:cxn>
                  <a:cxn ang="0">
                    <a:pos x="1" y="26"/>
                  </a:cxn>
                  <a:cxn ang="0">
                    <a:pos x="16" y="0"/>
                  </a:cxn>
                  <a:cxn ang="0">
                    <a:pos x="8" y="39"/>
                  </a:cxn>
                </a:cxnLst>
                <a:rect l="0" t="0" r="r" b="b"/>
                <a:pathLst>
                  <a:path w="27" h="39">
                    <a:moveTo>
                      <a:pt x="8" y="39"/>
                    </a:moveTo>
                    <a:cubicBezTo>
                      <a:pt x="0" y="39"/>
                      <a:pt x="1" y="33"/>
                      <a:pt x="1" y="26"/>
                    </a:cubicBezTo>
                    <a:cubicBezTo>
                      <a:pt x="1" y="17"/>
                      <a:pt x="10" y="0"/>
                      <a:pt x="16" y="0"/>
                    </a:cubicBezTo>
                    <a:cubicBezTo>
                      <a:pt x="27" y="0"/>
                      <a:pt x="18" y="39"/>
                      <a:pt x="8" y="3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09" name="Freeform 131"/>
              <p:cNvSpPr/>
              <p:nvPr/>
            </p:nvSpPr>
            <p:spPr bwMode="auto">
              <a:xfrm>
                <a:off x="6194425" y="2532063"/>
                <a:ext cx="41275" cy="34925"/>
              </a:xfrm>
              <a:custGeom>
                <a:avLst/>
                <a:gdLst/>
                <a:ahLst/>
                <a:cxnLst>
                  <a:cxn ang="0">
                    <a:pos x="2" y="11"/>
                  </a:cxn>
                  <a:cxn ang="0">
                    <a:pos x="26" y="0"/>
                  </a:cxn>
                  <a:cxn ang="0">
                    <a:pos x="31" y="7"/>
                  </a:cxn>
                  <a:cxn ang="0">
                    <a:pos x="11" y="27"/>
                  </a:cxn>
                  <a:cxn ang="0">
                    <a:pos x="2" y="18"/>
                  </a:cxn>
                  <a:cxn ang="0">
                    <a:pos x="2" y="11"/>
                  </a:cxn>
                </a:cxnLst>
                <a:rect l="0" t="0" r="r" b="b"/>
                <a:pathLst>
                  <a:path w="31" h="27">
                    <a:moveTo>
                      <a:pt x="2" y="11"/>
                    </a:moveTo>
                    <a:cubicBezTo>
                      <a:pt x="5" y="11"/>
                      <a:pt x="20" y="0"/>
                      <a:pt x="26" y="0"/>
                    </a:cubicBezTo>
                    <a:cubicBezTo>
                      <a:pt x="28" y="0"/>
                      <a:pt x="31" y="4"/>
                      <a:pt x="31" y="7"/>
                    </a:cubicBezTo>
                    <a:cubicBezTo>
                      <a:pt x="31" y="13"/>
                      <a:pt x="18" y="27"/>
                      <a:pt x="11" y="27"/>
                    </a:cubicBezTo>
                    <a:cubicBezTo>
                      <a:pt x="5" y="27"/>
                      <a:pt x="2" y="24"/>
                      <a:pt x="2" y="18"/>
                    </a:cubicBezTo>
                    <a:cubicBezTo>
                      <a:pt x="2" y="15"/>
                      <a:pt x="0" y="11"/>
                      <a:pt x="2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10" name="Freeform 132"/>
              <p:cNvSpPr/>
              <p:nvPr/>
            </p:nvSpPr>
            <p:spPr bwMode="auto">
              <a:xfrm>
                <a:off x="6015038" y="2476500"/>
                <a:ext cx="195263" cy="374650"/>
              </a:xfrm>
              <a:custGeom>
                <a:avLst/>
                <a:gdLst/>
                <a:ahLst/>
                <a:cxnLst>
                  <a:cxn ang="0">
                    <a:pos x="12" y="172"/>
                  </a:cxn>
                  <a:cxn ang="0">
                    <a:pos x="21" y="152"/>
                  </a:cxn>
                  <a:cxn ang="0">
                    <a:pos x="25" y="147"/>
                  </a:cxn>
                  <a:cxn ang="0">
                    <a:pos x="15" y="119"/>
                  </a:cxn>
                  <a:cxn ang="0">
                    <a:pos x="8" y="109"/>
                  </a:cxn>
                  <a:cxn ang="0">
                    <a:pos x="8" y="105"/>
                  </a:cxn>
                  <a:cxn ang="0">
                    <a:pos x="8" y="106"/>
                  </a:cxn>
                  <a:cxn ang="0">
                    <a:pos x="12" y="96"/>
                  </a:cxn>
                  <a:cxn ang="0">
                    <a:pos x="9" y="77"/>
                  </a:cxn>
                  <a:cxn ang="0">
                    <a:pos x="0" y="65"/>
                  </a:cxn>
                  <a:cxn ang="0">
                    <a:pos x="8" y="47"/>
                  </a:cxn>
                  <a:cxn ang="0">
                    <a:pos x="19" y="43"/>
                  </a:cxn>
                  <a:cxn ang="0">
                    <a:pos x="45" y="19"/>
                  </a:cxn>
                  <a:cxn ang="0">
                    <a:pos x="47" y="19"/>
                  </a:cxn>
                  <a:cxn ang="0">
                    <a:pos x="50" y="24"/>
                  </a:cxn>
                  <a:cxn ang="0">
                    <a:pos x="52" y="20"/>
                  </a:cxn>
                  <a:cxn ang="0">
                    <a:pos x="52" y="9"/>
                  </a:cxn>
                  <a:cxn ang="0">
                    <a:pos x="64" y="6"/>
                  </a:cxn>
                  <a:cxn ang="0">
                    <a:pos x="78" y="6"/>
                  </a:cxn>
                  <a:cxn ang="0">
                    <a:pos x="96" y="0"/>
                  </a:cxn>
                  <a:cxn ang="0">
                    <a:pos x="115" y="5"/>
                  </a:cxn>
                  <a:cxn ang="0">
                    <a:pos x="130" y="22"/>
                  </a:cxn>
                  <a:cxn ang="0">
                    <a:pos x="100" y="58"/>
                  </a:cxn>
                  <a:cxn ang="0">
                    <a:pos x="104" y="64"/>
                  </a:cxn>
                  <a:cxn ang="0">
                    <a:pos x="129" y="93"/>
                  </a:cxn>
                  <a:cxn ang="0">
                    <a:pos x="147" y="134"/>
                  </a:cxn>
                  <a:cxn ang="0">
                    <a:pos x="142" y="156"/>
                  </a:cxn>
                  <a:cxn ang="0">
                    <a:pos x="115" y="170"/>
                  </a:cxn>
                  <a:cxn ang="0">
                    <a:pos x="105" y="180"/>
                  </a:cxn>
                  <a:cxn ang="0">
                    <a:pos x="104" y="176"/>
                  </a:cxn>
                  <a:cxn ang="0">
                    <a:pos x="104" y="181"/>
                  </a:cxn>
                  <a:cxn ang="0">
                    <a:pos x="93" y="192"/>
                  </a:cxn>
                  <a:cxn ang="0">
                    <a:pos x="90" y="183"/>
                  </a:cxn>
                  <a:cxn ang="0">
                    <a:pos x="91" y="177"/>
                  </a:cxn>
                  <a:cxn ang="0">
                    <a:pos x="88" y="170"/>
                  </a:cxn>
                  <a:cxn ang="0">
                    <a:pos x="73" y="161"/>
                  </a:cxn>
                  <a:cxn ang="0">
                    <a:pos x="63" y="149"/>
                  </a:cxn>
                  <a:cxn ang="0">
                    <a:pos x="43" y="141"/>
                  </a:cxn>
                  <a:cxn ang="0">
                    <a:pos x="41" y="135"/>
                  </a:cxn>
                  <a:cxn ang="0">
                    <a:pos x="30" y="129"/>
                  </a:cxn>
                  <a:cxn ang="0">
                    <a:pos x="27" y="134"/>
                  </a:cxn>
                  <a:cxn ang="0">
                    <a:pos x="29" y="142"/>
                  </a:cxn>
                  <a:cxn ang="0">
                    <a:pos x="16" y="171"/>
                  </a:cxn>
                  <a:cxn ang="0">
                    <a:pos x="31" y="192"/>
                  </a:cxn>
                  <a:cxn ang="0">
                    <a:pos x="30" y="192"/>
                  </a:cxn>
                  <a:cxn ang="0">
                    <a:pos x="35" y="206"/>
                  </a:cxn>
                  <a:cxn ang="0">
                    <a:pos x="73" y="243"/>
                  </a:cxn>
                  <a:cxn ang="0">
                    <a:pos x="71" y="251"/>
                  </a:cxn>
                  <a:cxn ang="0">
                    <a:pos x="80" y="267"/>
                  </a:cxn>
                  <a:cxn ang="0">
                    <a:pos x="84" y="280"/>
                  </a:cxn>
                  <a:cxn ang="0">
                    <a:pos x="78" y="280"/>
                  </a:cxn>
                  <a:cxn ang="0">
                    <a:pos x="75" y="282"/>
                  </a:cxn>
                  <a:cxn ang="0">
                    <a:pos x="68" y="278"/>
                  </a:cxn>
                  <a:cxn ang="0">
                    <a:pos x="37" y="246"/>
                  </a:cxn>
                  <a:cxn ang="0">
                    <a:pos x="27" y="214"/>
                  </a:cxn>
                  <a:cxn ang="0">
                    <a:pos x="14" y="192"/>
                  </a:cxn>
                  <a:cxn ang="0">
                    <a:pos x="8" y="192"/>
                  </a:cxn>
                  <a:cxn ang="0">
                    <a:pos x="8" y="189"/>
                  </a:cxn>
                  <a:cxn ang="0">
                    <a:pos x="10" y="172"/>
                  </a:cxn>
                  <a:cxn ang="0">
                    <a:pos x="11" y="172"/>
                  </a:cxn>
                  <a:cxn ang="0">
                    <a:pos x="12" y="172"/>
                  </a:cxn>
                </a:cxnLst>
                <a:rect l="0" t="0" r="r" b="b"/>
                <a:pathLst>
                  <a:path w="147" h="282">
                    <a:moveTo>
                      <a:pt x="12" y="172"/>
                    </a:moveTo>
                    <a:cubicBezTo>
                      <a:pt x="16" y="165"/>
                      <a:pt x="17" y="160"/>
                      <a:pt x="21" y="152"/>
                    </a:cubicBezTo>
                    <a:cubicBezTo>
                      <a:pt x="22" y="150"/>
                      <a:pt x="25" y="149"/>
                      <a:pt x="25" y="147"/>
                    </a:cubicBezTo>
                    <a:cubicBezTo>
                      <a:pt x="25" y="143"/>
                      <a:pt x="19" y="123"/>
                      <a:pt x="15" y="119"/>
                    </a:cubicBezTo>
                    <a:cubicBezTo>
                      <a:pt x="12" y="116"/>
                      <a:pt x="8" y="114"/>
                      <a:pt x="8" y="109"/>
                    </a:cubicBezTo>
                    <a:cubicBezTo>
                      <a:pt x="8" y="108"/>
                      <a:pt x="8" y="107"/>
                      <a:pt x="8" y="105"/>
                    </a:cubicBezTo>
                    <a:cubicBezTo>
                      <a:pt x="8" y="106"/>
                      <a:pt x="8" y="106"/>
                      <a:pt x="8" y="106"/>
                    </a:cubicBezTo>
                    <a:cubicBezTo>
                      <a:pt x="9" y="105"/>
                      <a:pt x="12" y="100"/>
                      <a:pt x="12" y="96"/>
                    </a:cubicBezTo>
                    <a:cubicBezTo>
                      <a:pt x="12" y="91"/>
                      <a:pt x="12" y="82"/>
                      <a:pt x="9" y="77"/>
                    </a:cubicBezTo>
                    <a:cubicBezTo>
                      <a:pt x="6" y="73"/>
                      <a:pt x="0" y="73"/>
                      <a:pt x="0" y="65"/>
                    </a:cubicBezTo>
                    <a:cubicBezTo>
                      <a:pt x="0" y="57"/>
                      <a:pt x="3" y="51"/>
                      <a:pt x="8" y="47"/>
                    </a:cubicBezTo>
                    <a:cubicBezTo>
                      <a:pt x="10" y="44"/>
                      <a:pt x="15" y="45"/>
                      <a:pt x="19" y="43"/>
                    </a:cubicBezTo>
                    <a:cubicBezTo>
                      <a:pt x="29" y="36"/>
                      <a:pt x="36" y="33"/>
                      <a:pt x="45" y="19"/>
                    </a:cubicBezTo>
                    <a:cubicBezTo>
                      <a:pt x="47" y="19"/>
                      <a:pt x="47" y="19"/>
                      <a:pt x="47" y="19"/>
                    </a:cubicBezTo>
                    <a:cubicBezTo>
                      <a:pt x="47" y="23"/>
                      <a:pt x="49" y="24"/>
                      <a:pt x="50" y="24"/>
                    </a:cubicBezTo>
                    <a:cubicBezTo>
                      <a:pt x="51" y="24"/>
                      <a:pt x="52" y="22"/>
                      <a:pt x="52" y="20"/>
                    </a:cubicBezTo>
                    <a:cubicBezTo>
                      <a:pt x="52" y="16"/>
                      <a:pt x="52" y="13"/>
                      <a:pt x="52" y="9"/>
                    </a:cubicBezTo>
                    <a:cubicBezTo>
                      <a:pt x="52" y="9"/>
                      <a:pt x="62" y="6"/>
                      <a:pt x="64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84" y="9"/>
                      <a:pt x="89" y="0"/>
                      <a:pt x="96" y="0"/>
                    </a:cubicBezTo>
                    <a:cubicBezTo>
                      <a:pt x="103" y="0"/>
                      <a:pt x="107" y="5"/>
                      <a:pt x="115" y="5"/>
                    </a:cubicBezTo>
                    <a:cubicBezTo>
                      <a:pt x="115" y="16"/>
                      <a:pt x="123" y="20"/>
                      <a:pt x="130" y="22"/>
                    </a:cubicBezTo>
                    <a:cubicBezTo>
                      <a:pt x="121" y="36"/>
                      <a:pt x="100" y="39"/>
                      <a:pt x="100" y="58"/>
                    </a:cubicBezTo>
                    <a:cubicBezTo>
                      <a:pt x="100" y="62"/>
                      <a:pt x="102" y="63"/>
                      <a:pt x="104" y="64"/>
                    </a:cubicBezTo>
                    <a:cubicBezTo>
                      <a:pt x="114" y="74"/>
                      <a:pt x="118" y="86"/>
                      <a:pt x="129" y="93"/>
                    </a:cubicBezTo>
                    <a:cubicBezTo>
                      <a:pt x="140" y="100"/>
                      <a:pt x="147" y="119"/>
                      <a:pt x="147" y="134"/>
                    </a:cubicBezTo>
                    <a:cubicBezTo>
                      <a:pt x="147" y="144"/>
                      <a:pt x="142" y="148"/>
                      <a:pt x="142" y="156"/>
                    </a:cubicBezTo>
                    <a:cubicBezTo>
                      <a:pt x="127" y="160"/>
                      <a:pt x="126" y="164"/>
                      <a:pt x="115" y="170"/>
                    </a:cubicBezTo>
                    <a:cubicBezTo>
                      <a:pt x="109" y="173"/>
                      <a:pt x="110" y="180"/>
                      <a:pt x="105" y="180"/>
                    </a:cubicBezTo>
                    <a:cubicBezTo>
                      <a:pt x="104" y="180"/>
                      <a:pt x="104" y="177"/>
                      <a:pt x="104" y="176"/>
                    </a:cubicBezTo>
                    <a:cubicBezTo>
                      <a:pt x="104" y="179"/>
                      <a:pt x="104" y="180"/>
                      <a:pt x="104" y="181"/>
                    </a:cubicBezTo>
                    <a:cubicBezTo>
                      <a:pt x="104" y="185"/>
                      <a:pt x="95" y="192"/>
                      <a:pt x="93" y="192"/>
                    </a:cubicBezTo>
                    <a:cubicBezTo>
                      <a:pt x="91" y="192"/>
                      <a:pt x="90" y="186"/>
                      <a:pt x="90" y="183"/>
                    </a:cubicBezTo>
                    <a:cubicBezTo>
                      <a:pt x="90" y="179"/>
                      <a:pt x="90" y="178"/>
                      <a:pt x="91" y="177"/>
                    </a:cubicBezTo>
                    <a:cubicBezTo>
                      <a:pt x="90" y="176"/>
                      <a:pt x="89" y="172"/>
                      <a:pt x="88" y="170"/>
                    </a:cubicBezTo>
                    <a:cubicBezTo>
                      <a:pt x="82" y="170"/>
                      <a:pt x="73" y="168"/>
                      <a:pt x="73" y="161"/>
                    </a:cubicBezTo>
                    <a:cubicBezTo>
                      <a:pt x="63" y="161"/>
                      <a:pt x="68" y="155"/>
                      <a:pt x="63" y="149"/>
                    </a:cubicBezTo>
                    <a:cubicBezTo>
                      <a:pt x="56" y="143"/>
                      <a:pt x="50" y="143"/>
                      <a:pt x="43" y="141"/>
                    </a:cubicBezTo>
                    <a:cubicBezTo>
                      <a:pt x="42" y="141"/>
                      <a:pt x="41" y="135"/>
                      <a:pt x="41" y="135"/>
                    </a:cubicBezTo>
                    <a:cubicBezTo>
                      <a:pt x="40" y="130"/>
                      <a:pt x="34" y="129"/>
                      <a:pt x="30" y="129"/>
                    </a:cubicBezTo>
                    <a:cubicBezTo>
                      <a:pt x="26" y="129"/>
                      <a:pt x="27" y="132"/>
                      <a:pt x="27" y="134"/>
                    </a:cubicBezTo>
                    <a:cubicBezTo>
                      <a:pt x="27" y="138"/>
                      <a:pt x="29" y="139"/>
                      <a:pt x="29" y="142"/>
                    </a:cubicBezTo>
                    <a:cubicBezTo>
                      <a:pt x="29" y="156"/>
                      <a:pt x="16" y="159"/>
                      <a:pt x="16" y="171"/>
                    </a:cubicBezTo>
                    <a:cubicBezTo>
                      <a:pt x="16" y="185"/>
                      <a:pt x="31" y="179"/>
                      <a:pt x="31" y="192"/>
                    </a:cubicBezTo>
                    <a:cubicBezTo>
                      <a:pt x="30" y="192"/>
                      <a:pt x="30" y="192"/>
                      <a:pt x="30" y="192"/>
                    </a:cubicBezTo>
                    <a:cubicBezTo>
                      <a:pt x="32" y="195"/>
                      <a:pt x="32" y="203"/>
                      <a:pt x="35" y="206"/>
                    </a:cubicBezTo>
                    <a:cubicBezTo>
                      <a:pt x="47" y="218"/>
                      <a:pt x="73" y="221"/>
                      <a:pt x="73" y="243"/>
                    </a:cubicBezTo>
                    <a:cubicBezTo>
                      <a:pt x="73" y="247"/>
                      <a:pt x="71" y="247"/>
                      <a:pt x="71" y="251"/>
                    </a:cubicBezTo>
                    <a:cubicBezTo>
                      <a:pt x="71" y="259"/>
                      <a:pt x="78" y="262"/>
                      <a:pt x="80" y="267"/>
                    </a:cubicBezTo>
                    <a:cubicBezTo>
                      <a:pt x="82" y="273"/>
                      <a:pt x="82" y="275"/>
                      <a:pt x="84" y="280"/>
                    </a:cubicBezTo>
                    <a:cubicBezTo>
                      <a:pt x="80" y="280"/>
                      <a:pt x="80" y="280"/>
                      <a:pt x="78" y="280"/>
                    </a:cubicBezTo>
                    <a:cubicBezTo>
                      <a:pt x="77" y="280"/>
                      <a:pt x="76" y="282"/>
                      <a:pt x="75" y="282"/>
                    </a:cubicBezTo>
                    <a:cubicBezTo>
                      <a:pt x="71" y="282"/>
                      <a:pt x="70" y="279"/>
                      <a:pt x="68" y="278"/>
                    </a:cubicBezTo>
                    <a:cubicBezTo>
                      <a:pt x="54" y="274"/>
                      <a:pt x="41" y="261"/>
                      <a:pt x="37" y="246"/>
                    </a:cubicBezTo>
                    <a:cubicBezTo>
                      <a:pt x="33" y="233"/>
                      <a:pt x="32" y="224"/>
                      <a:pt x="27" y="214"/>
                    </a:cubicBezTo>
                    <a:cubicBezTo>
                      <a:pt x="24" y="208"/>
                      <a:pt x="21" y="192"/>
                      <a:pt x="14" y="192"/>
                    </a:cubicBezTo>
                    <a:cubicBezTo>
                      <a:pt x="9" y="192"/>
                      <a:pt x="12" y="194"/>
                      <a:pt x="8" y="192"/>
                    </a:cubicBezTo>
                    <a:cubicBezTo>
                      <a:pt x="7" y="192"/>
                      <a:pt x="8" y="190"/>
                      <a:pt x="8" y="189"/>
                    </a:cubicBezTo>
                    <a:cubicBezTo>
                      <a:pt x="8" y="183"/>
                      <a:pt x="9" y="179"/>
                      <a:pt x="10" y="172"/>
                    </a:cubicBezTo>
                    <a:cubicBezTo>
                      <a:pt x="11" y="172"/>
                      <a:pt x="11" y="172"/>
                      <a:pt x="11" y="172"/>
                    </a:cubicBezTo>
                    <a:lnTo>
                      <a:pt x="12" y="17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11" name="Freeform 133"/>
              <p:cNvSpPr/>
              <p:nvPr/>
            </p:nvSpPr>
            <p:spPr bwMode="auto">
              <a:xfrm>
                <a:off x="6142038" y="2898775"/>
                <a:ext cx="26988" cy="25400"/>
              </a:xfrm>
              <a:custGeom>
                <a:avLst/>
                <a:gdLst/>
                <a:ahLst/>
                <a:cxnLst>
                  <a:cxn ang="0">
                    <a:pos x="12" y="17"/>
                  </a:cxn>
                  <a:cxn ang="0">
                    <a:pos x="9" y="11"/>
                  </a:cxn>
                  <a:cxn ang="0">
                    <a:pos x="0" y="6"/>
                  </a:cxn>
                  <a:cxn ang="0">
                    <a:pos x="9" y="0"/>
                  </a:cxn>
                  <a:cxn ang="0">
                    <a:pos x="20" y="15"/>
                  </a:cxn>
                  <a:cxn ang="0">
                    <a:pos x="21" y="19"/>
                  </a:cxn>
                  <a:cxn ang="0">
                    <a:pos x="17" y="19"/>
                  </a:cxn>
                  <a:cxn ang="0">
                    <a:pos x="12" y="17"/>
                  </a:cxn>
                </a:cxnLst>
                <a:rect l="0" t="0" r="r" b="b"/>
                <a:pathLst>
                  <a:path w="21" h="19">
                    <a:moveTo>
                      <a:pt x="12" y="17"/>
                    </a:moveTo>
                    <a:cubicBezTo>
                      <a:pt x="11" y="17"/>
                      <a:pt x="9" y="12"/>
                      <a:pt x="9" y="11"/>
                    </a:cubicBezTo>
                    <a:cubicBezTo>
                      <a:pt x="7" y="7"/>
                      <a:pt x="0" y="9"/>
                      <a:pt x="0" y="6"/>
                    </a:cubicBezTo>
                    <a:cubicBezTo>
                      <a:pt x="0" y="3"/>
                      <a:pt x="6" y="0"/>
                      <a:pt x="9" y="0"/>
                    </a:cubicBezTo>
                    <a:cubicBezTo>
                      <a:pt x="11" y="7"/>
                      <a:pt x="14" y="15"/>
                      <a:pt x="20" y="15"/>
                    </a:cubicBezTo>
                    <a:cubicBezTo>
                      <a:pt x="20" y="16"/>
                      <a:pt x="20" y="18"/>
                      <a:pt x="21" y="19"/>
                    </a:cubicBezTo>
                    <a:cubicBezTo>
                      <a:pt x="20" y="19"/>
                      <a:pt x="18" y="19"/>
                      <a:pt x="17" y="19"/>
                    </a:cubicBezTo>
                    <a:cubicBezTo>
                      <a:pt x="15" y="19"/>
                      <a:pt x="14" y="17"/>
                      <a:pt x="12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12" name="Freeform 134"/>
              <p:cNvSpPr/>
              <p:nvPr/>
            </p:nvSpPr>
            <p:spPr bwMode="auto">
              <a:xfrm>
                <a:off x="6183313" y="2917825"/>
                <a:ext cx="11113" cy="11113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5" y="0"/>
                  </a:cxn>
                  <a:cxn ang="0">
                    <a:pos x="9" y="3"/>
                  </a:cxn>
                  <a:cxn ang="0">
                    <a:pos x="4" y="8"/>
                  </a:cxn>
                  <a:cxn ang="0">
                    <a:pos x="1" y="3"/>
                  </a:cxn>
                  <a:cxn ang="0">
                    <a:pos x="1" y="0"/>
                  </a:cxn>
                </a:cxnLst>
                <a:rect l="0" t="0" r="r" b="b"/>
                <a:pathLst>
                  <a:path w="9" h="8">
                    <a:moveTo>
                      <a:pt x="1" y="0"/>
                    </a:moveTo>
                    <a:cubicBezTo>
                      <a:pt x="2" y="0"/>
                      <a:pt x="4" y="0"/>
                      <a:pt x="5" y="0"/>
                    </a:cubicBezTo>
                    <a:cubicBezTo>
                      <a:pt x="6" y="0"/>
                      <a:pt x="8" y="2"/>
                      <a:pt x="9" y="3"/>
                    </a:cubicBezTo>
                    <a:cubicBezTo>
                      <a:pt x="9" y="5"/>
                      <a:pt x="7" y="8"/>
                      <a:pt x="4" y="8"/>
                    </a:cubicBezTo>
                    <a:cubicBezTo>
                      <a:pt x="1" y="8"/>
                      <a:pt x="1" y="5"/>
                      <a:pt x="1" y="3"/>
                    </a:cubicBezTo>
                    <a:cubicBezTo>
                      <a:pt x="1" y="2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13" name="Freeform 135"/>
              <p:cNvSpPr/>
              <p:nvPr/>
            </p:nvSpPr>
            <p:spPr bwMode="auto">
              <a:xfrm>
                <a:off x="6035675" y="2892425"/>
                <a:ext cx="9525" cy="15875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8" y="1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1" y="0"/>
                  </a:cxn>
                </a:cxnLst>
                <a:rect l="0" t="0" r="r" b="b"/>
                <a:pathLst>
                  <a:path w="8" h="12">
                    <a:moveTo>
                      <a:pt x="1" y="0"/>
                    </a:moveTo>
                    <a:cubicBezTo>
                      <a:pt x="5" y="4"/>
                      <a:pt x="8" y="7"/>
                      <a:pt x="8" y="12"/>
                    </a:cubicBezTo>
                    <a:cubicBezTo>
                      <a:pt x="5" y="12"/>
                      <a:pt x="0" y="5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2"/>
                      <a:pt x="3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14" name="Freeform 136"/>
              <p:cNvSpPr/>
              <p:nvPr/>
            </p:nvSpPr>
            <p:spPr bwMode="auto">
              <a:xfrm>
                <a:off x="6013450" y="2855913"/>
                <a:ext cx="15875" cy="15875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8" y="11"/>
                  </a:cxn>
                  <a:cxn ang="0">
                    <a:pos x="0" y="1"/>
                  </a:cxn>
                  <a:cxn ang="0">
                    <a:pos x="0" y="1"/>
                  </a:cxn>
                  <a:cxn ang="0">
                    <a:pos x="2" y="0"/>
                  </a:cxn>
                </a:cxnLst>
                <a:rect l="0" t="0" r="r" b="b"/>
                <a:pathLst>
                  <a:path w="12" h="11">
                    <a:moveTo>
                      <a:pt x="2" y="0"/>
                    </a:moveTo>
                    <a:cubicBezTo>
                      <a:pt x="5" y="2"/>
                      <a:pt x="12" y="11"/>
                      <a:pt x="8" y="11"/>
                    </a:cubicBezTo>
                    <a:cubicBezTo>
                      <a:pt x="6" y="11"/>
                      <a:pt x="1" y="4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15" name="Freeform 137"/>
              <p:cNvSpPr/>
              <p:nvPr/>
            </p:nvSpPr>
            <p:spPr bwMode="auto">
              <a:xfrm>
                <a:off x="6548438" y="2284413"/>
                <a:ext cx="41275" cy="49213"/>
              </a:xfrm>
              <a:custGeom>
                <a:avLst/>
                <a:gdLst/>
                <a:ahLst/>
                <a:cxnLst>
                  <a:cxn ang="0">
                    <a:pos x="12" y="22"/>
                  </a:cxn>
                  <a:cxn ang="0">
                    <a:pos x="14" y="16"/>
                  </a:cxn>
                  <a:cxn ang="0">
                    <a:pos x="10" y="10"/>
                  </a:cxn>
                  <a:cxn ang="0">
                    <a:pos x="10" y="14"/>
                  </a:cxn>
                  <a:cxn ang="0">
                    <a:pos x="5" y="16"/>
                  </a:cxn>
                  <a:cxn ang="0">
                    <a:pos x="0" y="11"/>
                  </a:cxn>
                  <a:cxn ang="0">
                    <a:pos x="14" y="0"/>
                  </a:cxn>
                  <a:cxn ang="0">
                    <a:pos x="26" y="3"/>
                  </a:cxn>
                  <a:cxn ang="0">
                    <a:pos x="26" y="8"/>
                  </a:cxn>
                  <a:cxn ang="0">
                    <a:pos x="30" y="11"/>
                  </a:cxn>
                  <a:cxn ang="0">
                    <a:pos x="30" y="16"/>
                  </a:cxn>
                  <a:cxn ang="0">
                    <a:pos x="26" y="16"/>
                  </a:cxn>
                  <a:cxn ang="0">
                    <a:pos x="15" y="37"/>
                  </a:cxn>
                  <a:cxn ang="0">
                    <a:pos x="14" y="33"/>
                  </a:cxn>
                  <a:cxn ang="0">
                    <a:pos x="14" y="36"/>
                  </a:cxn>
                  <a:cxn ang="0">
                    <a:pos x="7" y="29"/>
                  </a:cxn>
                  <a:cxn ang="0">
                    <a:pos x="12" y="22"/>
                  </a:cxn>
                </a:cxnLst>
                <a:rect l="0" t="0" r="r" b="b"/>
                <a:pathLst>
                  <a:path w="30" h="37">
                    <a:moveTo>
                      <a:pt x="12" y="22"/>
                    </a:moveTo>
                    <a:cubicBezTo>
                      <a:pt x="14" y="16"/>
                      <a:pt x="14" y="16"/>
                      <a:pt x="14" y="16"/>
                    </a:cubicBezTo>
                    <a:cubicBezTo>
                      <a:pt x="11" y="15"/>
                      <a:pt x="11" y="12"/>
                      <a:pt x="10" y="10"/>
                    </a:cubicBezTo>
                    <a:cubicBezTo>
                      <a:pt x="10" y="11"/>
                      <a:pt x="9" y="13"/>
                      <a:pt x="10" y="14"/>
                    </a:cubicBezTo>
                    <a:cubicBezTo>
                      <a:pt x="8" y="14"/>
                      <a:pt x="6" y="16"/>
                      <a:pt x="5" y="16"/>
                    </a:cubicBezTo>
                    <a:cubicBezTo>
                      <a:pt x="3" y="16"/>
                      <a:pt x="0" y="13"/>
                      <a:pt x="0" y="11"/>
                    </a:cubicBezTo>
                    <a:cubicBezTo>
                      <a:pt x="0" y="8"/>
                      <a:pt x="13" y="0"/>
                      <a:pt x="14" y="0"/>
                    </a:cubicBezTo>
                    <a:cubicBezTo>
                      <a:pt x="18" y="0"/>
                      <a:pt x="20" y="3"/>
                      <a:pt x="26" y="3"/>
                    </a:cubicBezTo>
                    <a:cubicBezTo>
                      <a:pt x="26" y="5"/>
                      <a:pt x="25" y="8"/>
                      <a:pt x="26" y="8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3"/>
                      <a:pt x="29" y="14"/>
                      <a:pt x="30" y="16"/>
                    </a:cubicBezTo>
                    <a:cubicBezTo>
                      <a:pt x="29" y="16"/>
                      <a:pt x="27" y="16"/>
                      <a:pt x="26" y="16"/>
                    </a:cubicBezTo>
                    <a:cubicBezTo>
                      <a:pt x="25" y="24"/>
                      <a:pt x="21" y="37"/>
                      <a:pt x="15" y="37"/>
                    </a:cubicBezTo>
                    <a:cubicBezTo>
                      <a:pt x="14" y="37"/>
                      <a:pt x="14" y="35"/>
                      <a:pt x="14" y="3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0" y="36"/>
                      <a:pt x="7" y="31"/>
                      <a:pt x="7" y="29"/>
                    </a:cubicBezTo>
                    <a:cubicBezTo>
                      <a:pt x="7" y="28"/>
                      <a:pt x="12" y="22"/>
                      <a:pt x="12" y="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16" name="Freeform 138"/>
              <p:cNvSpPr/>
              <p:nvPr/>
            </p:nvSpPr>
            <p:spPr bwMode="auto">
              <a:xfrm>
                <a:off x="6596063" y="2271713"/>
                <a:ext cx="42863" cy="30163"/>
              </a:xfrm>
              <a:custGeom>
                <a:avLst/>
                <a:gdLst/>
                <a:ahLst/>
                <a:cxnLst>
                  <a:cxn ang="0">
                    <a:pos x="23" y="15"/>
                  </a:cxn>
                  <a:cxn ang="0">
                    <a:pos x="17" y="12"/>
                  </a:cxn>
                  <a:cxn ang="0">
                    <a:pos x="6" y="23"/>
                  </a:cxn>
                  <a:cxn ang="0">
                    <a:pos x="3" y="17"/>
                  </a:cxn>
                  <a:cxn ang="0">
                    <a:pos x="0" y="12"/>
                  </a:cxn>
                  <a:cxn ang="0">
                    <a:pos x="8" y="5"/>
                  </a:cxn>
                  <a:cxn ang="0">
                    <a:pos x="23" y="0"/>
                  </a:cxn>
                  <a:cxn ang="0">
                    <a:pos x="23" y="15"/>
                  </a:cxn>
                </a:cxnLst>
                <a:rect l="0" t="0" r="r" b="b"/>
                <a:pathLst>
                  <a:path w="33" h="23">
                    <a:moveTo>
                      <a:pt x="23" y="15"/>
                    </a:moveTo>
                    <a:cubicBezTo>
                      <a:pt x="20" y="15"/>
                      <a:pt x="18" y="13"/>
                      <a:pt x="17" y="12"/>
                    </a:cubicBezTo>
                    <a:cubicBezTo>
                      <a:pt x="13" y="16"/>
                      <a:pt x="12" y="23"/>
                      <a:pt x="6" y="23"/>
                    </a:cubicBezTo>
                    <a:cubicBezTo>
                      <a:pt x="4" y="23"/>
                      <a:pt x="3" y="19"/>
                      <a:pt x="3" y="17"/>
                    </a:cubicBezTo>
                    <a:cubicBezTo>
                      <a:pt x="1" y="15"/>
                      <a:pt x="0" y="14"/>
                      <a:pt x="0" y="12"/>
                    </a:cubicBezTo>
                    <a:cubicBezTo>
                      <a:pt x="0" y="12"/>
                      <a:pt x="8" y="6"/>
                      <a:pt x="8" y="5"/>
                    </a:cubicBezTo>
                    <a:cubicBezTo>
                      <a:pt x="16" y="7"/>
                      <a:pt x="17" y="0"/>
                      <a:pt x="23" y="0"/>
                    </a:cubicBezTo>
                    <a:cubicBezTo>
                      <a:pt x="33" y="0"/>
                      <a:pt x="28" y="15"/>
                      <a:pt x="23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17" name="Freeform 139"/>
              <p:cNvSpPr/>
              <p:nvPr/>
            </p:nvSpPr>
            <p:spPr bwMode="auto">
              <a:xfrm>
                <a:off x="6572250" y="2136775"/>
                <a:ext cx="185738" cy="153988"/>
              </a:xfrm>
              <a:custGeom>
                <a:avLst/>
                <a:gdLst/>
                <a:ahLst/>
                <a:cxnLst>
                  <a:cxn ang="0">
                    <a:pos x="55" y="110"/>
                  </a:cxn>
                  <a:cxn ang="0">
                    <a:pos x="55" y="107"/>
                  </a:cxn>
                  <a:cxn ang="0">
                    <a:pos x="56" y="99"/>
                  </a:cxn>
                  <a:cxn ang="0">
                    <a:pos x="43" y="95"/>
                  </a:cxn>
                  <a:cxn ang="0">
                    <a:pos x="39" y="99"/>
                  </a:cxn>
                  <a:cxn ang="0">
                    <a:pos x="29" y="100"/>
                  </a:cxn>
                  <a:cxn ang="0">
                    <a:pos x="6" y="106"/>
                  </a:cxn>
                  <a:cxn ang="0">
                    <a:pos x="0" y="104"/>
                  </a:cxn>
                  <a:cxn ang="0">
                    <a:pos x="5" y="101"/>
                  </a:cxn>
                  <a:cxn ang="0">
                    <a:pos x="30" y="84"/>
                  </a:cxn>
                  <a:cxn ang="0">
                    <a:pos x="57" y="84"/>
                  </a:cxn>
                  <a:cxn ang="0">
                    <a:pos x="72" y="70"/>
                  </a:cxn>
                  <a:cxn ang="0">
                    <a:pos x="79" y="59"/>
                  </a:cxn>
                  <a:cxn ang="0">
                    <a:pos x="77" y="64"/>
                  </a:cxn>
                  <a:cxn ang="0">
                    <a:pos x="79" y="66"/>
                  </a:cxn>
                  <a:cxn ang="0">
                    <a:pos x="92" y="60"/>
                  </a:cxn>
                  <a:cxn ang="0">
                    <a:pos x="116" y="25"/>
                  </a:cxn>
                  <a:cxn ang="0">
                    <a:pos x="114" y="19"/>
                  </a:cxn>
                  <a:cxn ang="0">
                    <a:pos x="125" y="3"/>
                  </a:cxn>
                  <a:cxn ang="0">
                    <a:pos x="130" y="4"/>
                  </a:cxn>
                  <a:cxn ang="0">
                    <a:pos x="129" y="4"/>
                  </a:cxn>
                  <a:cxn ang="0">
                    <a:pos x="128" y="0"/>
                  </a:cxn>
                  <a:cxn ang="0">
                    <a:pos x="133" y="2"/>
                  </a:cxn>
                  <a:cxn ang="0">
                    <a:pos x="134" y="11"/>
                  </a:cxn>
                  <a:cxn ang="0">
                    <a:pos x="140" y="26"/>
                  </a:cxn>
                  <a:cxn ang="0">
                    <a:pos x="134" y="40"/>
                  </a:cxn>
                  <a:cxn ang="0">
                    <a:pos x="134" y="43"/>
                  </a:cxn>
                  <a:cxn ang="0">
                    <a:pos x="130" y="44"/>
                  </a:cxn>
                  <a:cxn ang="0">
                    <a:pos x="127" y="63"/>
                  </a:cxn>
                  <a:cxn ang="0">
                    <a:pos x="122" y="76"/>
                  </a:cxn>
                  <a:cxn ang="0">
                    <a:pos x="125" y="84"/>
                  </a:cxn>
                  <a:cxn ang="0">
                    <a:pos x="114" y="93"/>
                  </a:cxn>
                  <a:cxn ang="0">
                    <a:pos x="114" y="86"/>
                  </a:cxn>
                  <a:cxn ang="0">
                    <a:pos x="102" y="96"/>
                  </a:cxn>
                  <a:cxn ang="0">
                    <a:pos x="100" y="94"/>
                  </a:cxn>
                  <a:cxn ang="0">
                    <a:pos x="96" y="94"/>
                  </a:cxn>
                  <a:cxn ang="0">
                    <a:pos x="87" y="100"/>
                  </a:cxn>
                  <a:cxn ang="0">
                    <a:pos x="74" y="92"/>
                  </a:cxn>
                  <a:cxn ang="0">
                    <a:pos x="72" y="96"/>
                  </a:cxn>
                  <a:cxn ang="0">
                    <a:pos x="76" y="103"/>
                  </a:cxn>
                  <a:cxn ang="0">
                    <a:pos x="72" y="103"/>
                  </a:cxn>
                  <a:cxn ang="0">
                    <a:pos x="61" y="115"/>
                  </a:cxn>
                  <a:cxn ang="0">
                    <a:pos x="55" y="110"/>
                  </a:cxn>
                </a:cxnLst>
                <a:rect l="0" t="0" r="r" b="b"/>
                <a:pathLst>
                  <a:path w="140" h="115">
                    <a:moveTo>
                      <a:pt x="55" y="110"/>
                    </a:moveTo>
                    <a:cubicBezTo>
                      <a:pt x="53" y="110"/>
                      <a:pt x="55" y="108"/>
                      <a:pt x="55" y="107"/>
                    </a:cubicBezTo>
                    <a:cubicBezTo>
                      <a:pt x="55" y="104"/>
                      <a:pt x="56" y="101"/>
                      <a:pt x="56" y="99"/>
                    </a:cubicBezTo>
                    <a:cubicBezTo>
                      <a:pt x="51" y="98"/>
                      <a:pt x="48" y="95"/>
                      <a:pt x="43" y="95"/>
                    </a:cubicBezTo>
                    <a:cubicBezTo>
                      <a:pt x="40" y="95"/>
                      <a:pt x="40" y="98"/>
                      <a:pt x="39" y="99"/>
                    </a:cubicBezTo>
                    <a:cubicBezTo>
                      <a:pt x="35" y="100"/>
                      <a:pt x="32" y="98"/>
                      <a:pt x="29" y="100"/>
                    </a:cubicBezTo>
                    <a:cubicBezTo>
                      <a:pt x="23" y="103"/>
                      <a:pt x="15" y="106"/>
                      <a:pt x="6" y="106"/>
                    </a:cubicBezTo>
                    <a:cubicBezTo>
                      <a:pt x="3" y="106"/>
                      <a:pt x="0" y="106"/>
                      <a:pt x="0" y="104"/>
                    </a:cubicBezTo>
                    <a:cubicBezTo>
                      <a:pt x="0" y="103"/>
                      <a:pt x="4" y="102"/>
                      <a:pt x="5" y="101"/>
                    </a:cubicBezTo>
                    <a:cubicBezTo>
                      <a:pt x="15" y="95"/>
                      <a:pt x="19" y="84"/>
                      <a:pt x="30" y="84"/>
                    </a:cubicBezTo>
                    <a:cubicBezTo>
                      <a:pt x="43" y="84"/>
                      <a:pt x="47" y="84"/>
                      <a:pt x="57" y="84"/>
                    </a:cubicBezTo>
                    <a:cubicBezTo>
                      <a:pt x="65" y="84"/>
                      <a:pt x="68" y="70"/>
                      <a:pt x="72" y="70"/>
                    </a:cubicBezTo>
                    <a:cubicBezTo>
                      <a:pt x="72" y="70"/>
                      <a:pt x="78" y="60"/>
                      <a:pt x="79" y="59"/>
                    </a:cubicBezTo>
                    <a:cubicBezTo>
                      <a:pt x="78" y="61"/>
                      <a:pt x="77" y="62"/>
                      <a:pt x="77" y="64"/>
                    </a:cubicBezTo>
                    <a:cubicBezTo>
                      <a:pt x="77" y="65"/>
                      <a:pt x="78" y="66"/>
                      <a:pt x="79" y="66"/>
                    </a:cubicBezTo>
                    <a:cubicBezTo>
                      <a:pt x="86" y="66"/>
                      <a:pt x="87" y="62"/>
                      <a:pt x="92" y="60"/>
                    </a:cubicBezTo>
                    <a:cubicBezTo>
                      <a:pt x="101" y="57"/>
                      <a:pt x="116" y="39"/>
                      <a:pt x="116" y="25"/>
                    </a:cubicBezTo>
                    <a:cubicBezTo>
                      <a:pt x="116" y="22"/>
                      <a:pt x="114" y="22"/>
                      <a:pt x="114" y="19"/>
                    </a:cubicBezTo>
                    <a:cubicBezTo>
                      <a:pt x="114" y="14"/>
                      <a:pt x="119" y="3"/>
                      <a:pt x="125" y="3"/>
                    </a:cubicBezTo>
                    <a:cubicBezTo>
                      <a:pt x="125" y="3"/>
                      <a:pt x="125" y="9"/>
                      <a:pt x="130" y="4"/>
                    </a:cubicBezTo>
                    <a:cubicBezTo>
                      <a:pt x="130" y="4"/>
                      <a:pt x="129" y="4"/>
                      <a:pt x="129" y="4"/>
                    </a:cubicBezTo>
                    <a:cubicBezTo>
                      <a:pt x="128" y="4"/>
                      <a:pt x="127" y="0"/>
                      <a:pt x="128" y="0"/>
                    </a:cubicBezTo>
                    <a:cubicBezTo>
                      <a:pt x="131" y="0"/>
                      <a:pt x="133" y="1"/>
                      <a:pt x="133" y="2"/>
                    </a:cubicBezTo>
                    <a:cubicBezTo>
                      <a:pt x="135" y="5"/>
                      <a:pt x="134" y="8"/>
                      <a:pt x="134" y="11"/>
                    </a:cubicBezTo>
                    <a:cubicBezTo>
                      <a:pt x="134" y="17"/>
                      <a:pt x="140" y="20"/>
                      <a:pt x="140" y="26"/>
                    </a:cubicBezTo>
                    <a:cubicBezTo>
                      <a:pt x="140" y="33"/>
                      <a:pt x="134" y="34"/>
                      <a:pt x="134" y="40"/>
                    </a:cubicBezTo>
                    <a:cubicBezTo>
                      <a:pt x="134" y="41"/>
                      <a:pt x="134" y="42"/>
                      <a:pt x="134" y="43"/>
                    </a:cubicBezTo>
                    <a:cubicBezTo>
                      <a:pt x="133" y="44"/>
                      <a:pt x="132" y="43"/>
                      <a:pt x="130" y="44"/>
                    </a:cubicBezTo>
                    <a:cubicBezTo>
                      <a:pt x="126" y="45"/>
                      <a:pt x="127" y="59"/>
                      <a:pt x="127" y="63"/>
                    </a:cubicBezTo>
                    <a:cubicBezTo>
                      <a:pt x="127" y="67"/>
                      <a:pt x="122" y="70"/>
                      <a:pt x="122" y="76"/>
                    </a:cubicBezTo>
                    <a:cubicBezTo>
                      <a:pt x="122" y="80"/>
                      <a:pt x="124" y="81"/>
                      <a:pt x="125" y="84"/>
                    </a:cubicBezTo>
                    <a:cubicBezTo>
                      <a:pt x="119" y="87"/>
                      <a:pt x="119" y="91"/>
                      <a:pt x="114" y="93"/>
                    </a:cubicBezTo>
                    <a:cubicBezTo>
                      <a:pt x="112" y="89"/>
                      <a:pt x="114" y="89"/>
                      <a:pt x="114" y="86"/>
                    </a:cubicBezTo>
                    <a:cubicBezTo>
                      <a:pt x="108" y="90"/>
                      <a:pt x="104" y="90"/>
                      <a:pt x="102" y="96"/>
                    </a:cubicBezTo>
                    <a:cubicBezTo>
                      <a:pt x="102" y="96"/>
                      <a:pt x="100" y="95"/>
                      <a:pt x="100" y="94"/>
                    </a:cubicBezTo>
                    <a:cubicBezTo>
                      <a:pt x="96" y="94"/>
                      <a:pt x="96" y="94"/>
                      <a:pt x="96" y="94"/>
                    </a:cubicBezTo>
                    <a:cubicBezTo>
                      <a:pt x="93" y="97"/>
                      <a:pt x="91" y="100"/>
                      <a:pt x="87" y="100"/>
                    </a:cubicBezTo>
                    <a:cubicBezTo>
                      <a:pt x="78" y="100"/>
                      <a:pt x="78" y="92"/>
                      <a:pt x="74" y="92"/>
                    </a:cubicBezTo>
                    <a:cubicBezTo>
                      <a:pt x="73" y="92"/>
                      <a:pt x="72" y="94"/>
                      <a:pt x="72" y="96"/>
                    </a:cubicBezTo>
                    <a:cubicBezTo>
                      <a:pt x="72" y="97"/>
                      <a:pt x="76" y="103"/>
                      <a:pt x="76" y="103"/>
                    </a:cubicBezTo>
                    <a:cubicBezTo>
                      <a:pt x="75" y="103"/>
                      <a:pt x="73" y="103"/>
                      <a:pt x="72" y="103"/>
                    </a:cubicBezTo>
                    <a:cubicBezTo>
                      <a:pt x="68" y="103"/>
                      <a:pt x="63" y="110"/>
                      <a:pt x="61" y="115"/>
                    </a:cubicBezTo>
                    <a:cubicBezTo>
                      <a:pt x="57" y="114"/>
                      <a:pt x="58" y="110"/>
                      <a:pt x="55" y="1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18" name="Freeform 140"/>
              <p:cNvSpPr/>
              <p:nvPr/>
            </p:nvSpPr>
            <p:spPr bwMode="auto">
              <a:xfrm>
                <a:off x="6721475" y="2054225"/>
                <a:ext cx="96838" cy="80963"/>
              </a:xfrm>
              <a:custGeom>
                <a:avLst/>
                <a:gdLst/>
                <a:ahLst/>
                <a:cxnLst>
                  <a:cxn ang="0">
                    <a:pos x="11" y="33"/>
                  </a:cxn>
                  <a:cxn ang="0">
                    <a:pos x="15" y="33"/>
                  </a:cxn>
                  <a:cxn ang="0">
                    <a:pos x="26" y="10"/>
                  </a:cxn>
                  <a:cxn ang="0">
                    <a:pos x="23" y="6"/>
                  </a:cxn>
                  <a:cxn ang="0">
                    <a:pos x="26" y="0"/>
                  </a:cxn>
                  <a:cxn ang="0">
                    <a:pos x="60" y="22"/>
                  </a:cxn>
                  <a:cxn ang="0">
                    <a:pos x="70" y="21"/>
                  </a:cxn>
                  <a:cxn ang="0">
                    <a:pos x="67" y="26"/>
                  </a:cxn>
                  <a:cxn ang="0">
                    <a:pos x="72" y="32"/>
                  </a:cxn>
                  <a:cxn ang="0">
                    <a:pos x="59" y="36"/>
                  </a:cxn>
                  <a:cxn ang="0">
                    <a:pos x="43" y="51"/>
                  </a:cxn>
                  <a:cxn ang="0">
                    <a:pos x="24" y="41"/>
                  </a:cxn>
                  <a:cxn ang="0">
                    <a:pos x="21" y="45"/>
                  </a:cxn>
                  <a:cxn ang="0">
                    <a:pos x="8" y="48"/>
                  </a:cxn>
                  <a:cxn ang="0">
                    <a:pos x="16" y="54"/>
                  </a:cxn>
                  <a:cxn ang="0">
                    <a:pos x="5" y="61"/>
                  </a:cxn>
                  <a:cxn ang="0">
                    <a:pos x="3" y="61"/>
                  </a:cxn>
                  <a:cxn ang="0">
                    <a:pos x="3" y="51"/>
                  </a:cxn>
                  <a:cxn ang="0">
                    <a:pos x="0" y="46"/>
                  </a:cxn>
                  <a:cxn ang="0">
                    <a:pos x="8" y="35"/>
                  </a:cxn>
                  <a:cxn ang="0">
                    <a:pos x="8" y="32"/>
                  </a:cxn>
                  <a:cxn ang="0">
                    <a:pos x="12" y="34"/>
                  </a:cxn>
                  <a:cxn ang="0">
                    <a:pos x="11" y="33"/>
                  </a:cxn>
                </a:cxnLst>
                <a:rect l="0" t="0" r="r" b="b"/>
                <a:pathLst>
                  <a:path w="72" h="61">
                    <a:moveTo>
                      <a:pt x="11" y="33"/>
                    </a:moveTo>
                    <a:cubicBezTo>
                      <a:pt x="12" y="33"/>
                      <a:pt x="14" y="33"/>
                      <a:pt x="15" y="33"/>
                    </a:cubicBezTo>
                    <a:cubicBezTo>
                      <a:pt x="23" y="33"/>
                      <a:pt x="26" y="16"/>
                      <a:pt x="26" y="10"/>
                    </a:cubicBezTo>
                    <a:cubicBezTo>
                      <a:pt x="26" y="8"/>
                      <a:pt x="23" y="7"/>
                      <a:pt x="23" y="6"/>
                    </a:cubicBezTo>
                    <a:cubicBezTo>
                      <a:pt x="23" y="2"/>
                      <a:pt x="25" y="1"/>
                      <a:pt x="26" y="0"/>
                    </a:cubicBezTo>
                    <a:cubicBezTo>
                      <a:pt x="38" y="8"/>
                      <a:pt x="43" y="22"/>
                      <a:pt x="60" y="22"/>
                    </a:cubicBezTo>
                    <a:cubicBezTo>
                      <a:pt x="64" y="22"/>
                      <a:pt x="67" y="19"/>
                      <a:pt x="70" y="21"/>
                    </a:cubicBezTo>
                    <a:cubicBezTo>
                      <a:pt x="69" y="23"/>
                      <a:pt x="67" y="24"/>
                      <a:pt x="67" y="26"/>
                    </a:cubicBezTo>
                    <a:cubicBezTo>
                      <a:pt x="67" y="29"/>
                      <a:pt x="71" y="32"/>
                      <a:pt x="72" y="32"/>
                    </a:cubicBezTo>
                    <a:cubicBezTo>
                      <a:pt x="68" y="35"/>
                      <a:pt x="65" y="36"/>
                      <a:pt x="59" y="36"/>
                    </a:cubicBezTo>
                    <a:cubicBezTo>
                      <a:pt x="49" y="36"/>
                      <a:pt x="46" y="46"/>
                      <a:pt x="43" y="51"/>
                    </a:cubicBezTo>
                    <a:cubicBezTo>
                      <a:pt x="36" y="47"/>
                      <a:pt x="31" y="46"/>
                      <a:pt x="24" y="41"/>
                    </a:cubicBezTo>
                    <a:cubicBezTo>
                      <a:pt x="23" y="42"/>
                      <a:pt x="21" y="43"/>
                      <a:pt x="21" y="45"/>
                    </a:cubicBezTo>
                    <a:cubicBezTo>
                      <a:pt x="15" y="45"/>
                      <a:pt x="8" y="40"/>
                      <a:pt x="8" y="48"/>
                    </a:cubicBezTo>
                    <a:cubicBezTo>
                      <a:pt x="8" y="52"/>
                      <a:pt x="14" y="52"/>
                      <a:pt x="16" y="54"/>
                    </a:cubicBezTo>
                    <a:cubicBezTo>
                      <a:pt x="12" y="59"/>
                      <a:pt x="9" y="57"/>
                      <a:pt x="5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58"/>
                      <a:pt x="3" y="51"/>
                      <a:pt x="3" y="51"/>
                    </a:cubicBezTo>
                    <a:cubicBezTo>
                      <a:pt x="3" y="49"/>
                      <a:pt x="0" y="48"/>
                      <a:pt x="0" y="46"/>
                    </a:cubicBezTo>
                    <a:cubicBezTo>
                      <a:pt x="0" y="41"/>
                      <a:pt x="8" y="38"/>
                      <a:pt x="8" y="35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32"/>
                      <a:pt x="10" y="33"/>
                      <a:pt x="12" y="34"/>
                    </a:cubicBezTo>
                    <a:lnTo>
                      <a:pt x="11" y="3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19" name="Freeform 141"/>
              <p:cNvSpPr/>
              <p:nvPr/>
            </p:nvSpPr>
            <p:spPr bwMode="auto">
              <a:xfrm>
                <a:off x="6816725" y="2073275"/>
                <a:ext cx="15875" cy="1428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2" y="2"/>
                  </a:cxn>
                  <a:cxn ang="0">
                    <a:pos x="1" y="11"/>
                  </a:cxn>
                  <a:cxn ang="0">
                    <a:pos x="1" y="7"/>
                  </a:cxn>
                  <a:cxn ang="0">
                    <a:pos x="11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11">
                    <a:moveTo>
                      <a:pt x="10" y="0"/>
                    </a:moveTo>
                    <a:cubicBezTo>
                      <a:pt x="12" y="2"/>
                      <a:pt x="12" y="2"/>
                      <a:pt x="12" y="2"/>
                    </a:cubicBezTo>
                    <a:cubicBezTo>
                      <a:pt x="10" y="4"/>
                      <a:pt x="5" y="11"/>
                      <a:pt x="1" y="11"/>
                    </a:cubicBezTo>
                    <a:cubicBezTo>
                      <a:pt x="0" y="11"/>
                      <a:pt x="0" y="8"/>
                      <a:pt x="1" y="7"/>
                    </a:cubicBezTo>
                    <a:cubicBezTo>
                      <a:pt x="3" y="4"/>
                      <a:pt x="8" y="0"/>
                      <a:pt x="11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20" name="Freeform 142"/>
              <p:cNvSpPr/>
              <p:nvPr/>
            </p:nvSpPr>
            <p:spPr bwMode="auto">
              <a:xfrm>
                <a:off x="6848475" y="2052638"/>
                <a:ext cx="22225" cy="15875"/>
              </a:xfrm>
              <a:custGeom>
                <a:avLst/>
                <a:gdLst/>
                <a:ahLst/>
                <a:cxnLst>
                  <a:cxn ang="0">
                    <a:pos x="17" y="3"/>
                  </a:cxn>
                  <a:cxn ang="0">
                    <a:pos x="1" y="12"/>
                  </a:cxn>
                  <a:cxn ang="0">
                    <a:pos x="1" y="10"/>
                  </a:cxn>
                  <a:cxn ang="0">
                    <a:pos x="10" y="0"/>
                  </a:cxn>
                  <a:cxn ang="0">
                    <a:pos x="17" y="0"/>
                  </a:cxn>
                  <a:cxn ang="0">
                    <a:pos x="17" y="3"/>
                  </a:cxn>
                </a:cxnLst>
                <a:rect l="0" t="0" r="r" b="b"/>
                <a:pathLst>
                  <a:path w="17" h="12">
                    <a:moveTo>
                      <a:pt x="17" y="3"/>
                    </a:moveTo>
                    <a:cubicBezTo>
                      <a:pt x="7" y="3"/>
                      <a:pt x="7" y="12"/>
                      <a:pt x="1" y="12"/>
                    </a:cubicBezTo>
                    <a:cubicBezTo>
                      <a:pt x="0" y="12"/>
                      <a:pt x="1" y="10"/>
                      <a:pt x="1" y="10"/>
                    </a:cubicBezTo>
                    <a:cubicBezTo>
                      <a:pt x="1" y="10"/>
                      <a:pt x="5" y="0"/>
                      <a:pt x="10" y="0"/>
                    </a:cubicBezTo>
                    <a:cubicBezTo>
                      <a:pt x="13" y="0"/>
                      <a:pt x="15" y="0"/>
                      <a:pt x="17" y="0"/>
                    </a:cubicBezTo>
                    <a:lnTo>
                      <a:pt x="17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21" name="Freeform 143"/>
              <p:cNvSpPr/>
              <p:nvPr/>
            </p:nvSpPr>
            <p:spPr bwMode="auto">
              <a:xfrm>
                <a:off x="6888163" y="2035175"/>
                <a:ext cx="12700" cy="11113"/>
              </a:xfrm>
              <a:custGeom>
                <a:avLst/>
                <a:gdLst/>
                <a:ahLst/>
                <a:cxnLst>
                  <a:cxn ang="0">
                    <a:pos x="1" y="6"/>
                  </a:cxn>
                  <a:cxn ang="0">
                    <a:pos x="2" y="3"/>
                  </a:cxn>
                  <a:cxn ang="0">
                    <a:pos x="9" y="0"/>
                  </a:cxn>
                  <a:cxn ang="0">
                    <a:pos x="1" y="9"/>
                  </a:cxn>
                  <a:cxn ang="0">
                    <a:pos x="1" y="6"/>
                  </a:cxn>
                </a:cxnLst>
                <a:rect l="0" t="0" r="r" b="b"/>
                <a:pathLst>
                  <a:path w="9" h="9">
                    <a:moveTo>
                      <a:pt x="1" y="6"/>
                    </a:moveTo>
                    <a:cubicBezTo>
                      <a:pt x="3" y="6"/>
                      <a:pt x="1" y="4"/>
                      <a:pt x="2" y="3"/>
                    </a:cubicBezTo>
                    <a:cubicBezTo>
                      <a:pt x="3" y="0"/>
                      <a:pt x="8" y="0"/>
                      <a:pt x="9" y="0"/>
                    </a:cubicBezTo>
                    <a:cubicBezTo>
                      <a:pt x="8" y="3"/>
                      <a:pt x="5" y="9"/>
                      <a:pt x="1" y="9"/>
                    </a:cubicBezTo>
                    <a:cubicBezTo>
                      <a:pt x="0" y="9"/>
                      <a:pt x="0" y="6"/>
                      <a:pt x="1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22" name="Freeform 144"/>
              <p:cNvSpPr/>
              <p:nvPr/>
            </p:nvSpPr>
            <p:spPr bwMode="auto">
              <a:xfrm>
                <a:off x="6753225" y="1855788"/>
                <a:ext cx="47625" cy="184150"/>
              </a:xfrm>
              <a:custGeom>
                <a:avLst/>
                <a:gdLst/>
                <a:ahLst/>
                <a:cxnLst>
                  <a:cxn ang="0">
                    <a:pos x="26" y="84"/>
                  </a:cxn>
                  <a:cxn ang="0">
                    <a:pos x="13" y="109"/>
                  </a:cxn>
                  <a:cxn ang="0">
                    <a:pos x="26" y="132"/>
                  </a:cxn>
                  <a:cxn ang="0">
                    <a:pos x="25" y="132"/>
                  </a:cxn>
                  <a:cxn ang="0">
                    <a:pos x="20" y="128"/>
                  </a:cxn>
                  <a:cxn ang="0">
                    <a:pos x="16" y="128"/>
                  </a:cxn>
                  <a:cxn ang="0">
                    <a:pos x="5" y="138"/>
                  </a:cxn>
                  <a:cxn ang="0">
                    <a:pos x="5" y="125"/>
                  </a:cxn>
                  <a:cxn ang="0">
                    <a:pos x="7" y="105"/>
                  </a:cxn>
                  <a:cxn ang="0">
                    <a:pos x="4" y="93"/>
                  </a:cxn>
                  <a:cxn ang="0">
                    <a:pos x="7" y="79"/>
                  </a:cxn>
                  <a:cxn ang="0">
                    <a:pos x="7" y="53"/>
                  </a:cxn>
                  <a:cxn ang="0">
                    <a:pos x="0" y="37"/>
                  </a:cxn>
                  <a:cxn ang="0">
                    <a:pos x="9" y="15"/>
                  </a:cxn>
                  <a:cxn ang="0">
                    <a:pos x="11" y="9"/>
                  </a:cxn>
                  <a:cxn ang="0">
                    <a:pos x="11" y="0"/>
                  </a:cxn>
                  <a:cxn ang="0">
                    <a:pos x="14" y="0"/>
                  </a:cxn>
                  <a:cxn ang="0">
                    <a:pos x="19" y="20"/>
                  </a:cxn>
                  <a:cxn ang="0">
                    <a:pos x="21" y="37"/>
                  </a:cxn>
                  <a:cxn ang="0">
                    <a:pos x="21" y="47"/>
                  </a:cxn>
                  <a:cxn ang="0">
                    <a:pos x="24" y="59"/>
                  </a:cxn>
                  <a:cxn ang="0">
                    <a:pos x="36" y="90"/>
                  </a:cxn>
                  <a:cxn ang="0">
                    <a:pos x="26" y="84"/>
                  </a:cxn>
                </a:cxnLst>
                <a:rect l="0" t="0" r="r" b="b"/>
                <a:pathLst>
                  <a:path w="36" h="138">
                    <a:moveTo>
                      <a:pt x="26" y="84"/>
                    </a:moveTo>
                    <a:cubicBezTo>
                      <a:pt x="15" y="84"/>
                      <a:pt x="13" y="98"/>
                      <a:pt x="13" y="109"/>
                    </a:cubicBezTo>
                    <a:cubicBezTo>
                      <a:pt x="13" y="120"/>
                      <a:pt x="22" y="124"/>
                      <a:pt x="26" y="132"/>
                    </a:cubicBezTo>
                    <a:cubicBezTo>
                      <a:pt x="26" y="132"/>
                      <a:pt x="25" y="132"/>
                      <a:pt x="25" y="132"/>
                    </a:cubicBezTo>
                    <a:cubicBezTo>
                      <a:pt x="23" y="133"/>
                      <a:pt x="21" y="130"/>
                      <a:pt x="20" y="128"/>
                    </a:cubicBezTo>
                    <a:cubicBezTo>
                      <a:pt x="19" y="128"/>
                      <a:pt x="17" y="128"/>
                      <a:pt x="16" y="128"/>
                    </a:cubicBezTo>
                    <a:cubicBezTo>
                      <a:pt x="11" y="128"/>
                      <a:pt x="11" y="138"/>
                      <a:pt x="5" y="138"/>
                    </a:cubicBezTo>
                    <a:cubicBezTo>
                      <a:pt x="4" y="138"/>
                      <a:pt x="5" y="127"/>
                      <a:pt x="5" y="125"/>
                    </a:cubicBezTo>
                    <a:cubicBezTo>
                      <a:pt x="5" y="117"/>
                      <a:pt x="7" y="112"/>
                      <a:pt x="7" y="105"/>
                    </a:cubicBezTo>
                    <a:cubicBezTo>
                      <a:pt x="7" y="99"/>
                      <a:pt x="4" y="98"/>
                      <a:pt x="4" y="93"/>
                    </a:cubicBezTo>
                    <a:cubicBezTo>
                      <a:pt x="4" y="86"/>
                      <a:pt x="7" y="84"/>
                      <a:pt x="7" y="79"/>
                    </a:cubicBezTo>
                    <a:cubicBezTo>
                      <a:pt x="7" y="68"/>
                      <a:pt x="7" y="64"/>
                      <a:pt x="7" y="53"/>
                    </a:cubicBezTo>
                    <a:cubicBezTo>
                      <a:pt x="7" y="46"/>
                      <a:pt x="0" y="44"/>
                      <a:pt x="0" y="37"/>
                    </a:cubicBezTo>
                    <a:cubicBezTo>
                      <a:pt x="0" y="28"/>
                      <a:pt x="3" y="16"/>
                      <a:pt x="9" y="15"/>
                    </a:cubicBezTo>
                    <a:cubicBezTo>
                      <a:pt x="9" y="12"/>
                      <a:pt x="11" y="11"/>
                      <a:pt x="11" y="9"/>
                    </a:cubicBezTo>
                    <a:cubicBezTo>
                      <a:pt x="11" y="4"/>
                      <a:pt x="11" y="3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4" y="8"/>
                      <a:pt x="18" y="14"/>
                      <a:pt x="19" y="20"/>
                    </a:cubicBezTo>
                    <a:cubicBezTo>
                      <a:pt x="21" y="26"/>
                      <a:pt x="18" y="30"/>
                      <a:pt x="21" y="37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0" y="52"/>
                      <a:pt x="23" y="57"/>
                      <a:pt x="24" y="59"/>
                    </a:cubicBezTo>
                    <a:cubicBezTo>
                      <a:pt x="27" y="70"/>
                      <a:pt x="33" y="79"/>
                      <a:pt x="36" y="90"/>
                    </a:cubicBezTo>
                    <a:cubicBezTo>
                      <a:pt x="34" y="86"/>
                      <a:pt x="30" y="84"/>
                      <a:pt x="26" y="8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23" name="Freeform 145"/>
              <p:cNvSpPr/>
              <p:nvPr/>
            </p:nvSpPr>
            <p:spPr bwMode="auto">
              <a:xfrm>
                <a:off x="5241925" y="1219200"/>
                <a:ext cx="292100" cy="214313"/>
              </a:xfrm>
              <a:custGeom>
                <a:avLst/>
                <a:gdLst/>
                <a:ahLst/>
                <a:cxnLst>
                  <a:cxn ang="0">
                    <a:pos x="76" y="161"/>
                  </a:cxn>
                  <a:cxn ang="0">
                    <a:pos x="50" y="131"/>
                  </a:cxn>
                  <a:cxn ang="0">
                    <a:pos x="103" y="67"/>
                  </a:cxn>
                  <a:cxn ang="0">
                    <a:pos x="125" y="55"/>
                  </a:cxn>
                  <a:cxn ang="0">
                    <a:pos x="134" y="45"/>
                  </a:cxn>
                  <a:cxn ang="0">
                    <a:pos x="175" y="34"/>
                  </a:cxn>
                  <a:cxn ang="0">
                    <a:pos x="220" y="11"/>
                  </a:cxn>
                  <a:cxn ang="0">
                    <a:pos x="203" y="0"/>
                  </a:cxn>
                  <a:cxn ang="0">
                    <a:pos x="136" y="25"/>
                  </a:cxn>
                  <a:cxn ang="0">
                    <a:pos x="123" y="19"/>
                  </a:cxn>
                  <a:cxn ang="0">
                    <a:pos x="109" y="25"/>
                  </a:cxn>
                  <a:cxn ang="0">
                    <a:pos x="69" y="46"/>
                  </a:cxn>
                  <a:cxn ang="0">
                    <a:pos x="52" y="49"/>
                  </a:cxn>
                  <a:cxn ang="0">
                    <a:pos x="47" y="53"/>
                  </a:cxn>
                  <a:cxn ang="0">
                    <a:pos x="50" y="61"/>
                  </a:cxn>
                  <a:cxn ang="0">
                    <a:pos x="27" y="88"/>
                  </a:cxn>
                  <a:cxn ang="0">
                    <a:pos x="34" y="98"/>
                  </a:cxn>
                  <a:cxn ang="0">
                    <a:pos x="13" y="110"/>
                  </a:cxn>
                  <a:cxn ang="0">
                    <a:pos x="13" y="117"/>
                  </a:cxn>
                  <a:cxn ang="0">
                    <a:pos x="0" y="134"/>
                  </a:cxn>
                  <a:cxn ang="0">
                    <a:pos x="8" y="143"/>
                  </a:cxn>
                  <a:cxn ang="0">
                    <a:pos x="21" y="143"/>
                  </a:cxn>
                  <a:cxn ang="0">
                    <a:pos x="27" y="158"/>
                  </a:cxn>
                  <a:cxn ang="0">
                    <a:pos x="39" y="158"/>
                  </a:cxn>
                  <a:cxn ang="0">
                    <a:pos x="42" y="161"/>
                  </a:cxn>
                  <a:cxn ang="0">
                    <a:pos x="76" y="161"/>
                  </a:cxn>
                  <a:cxn ang="0">
                    <a:pos x="72" y="156"/>
                  </a:cxn>
                  <a:cxn ang="0">
                    <a:pos x="76" y="161"/>
                  </a:cxn>
                </a:cxnLst>
                <a:rect l="0" t="0" r="r" b="b"/>
                <a:pathLst>
                  <a:path w="220" h="161">
                    <a:moveTo>
                      <a:pt x="76" y="161"/>
                    </a:moveTo>
                    <a:cubicBezTo>
                      <a:pt x="66" y="151"/>
                      <a:pt x="50" y="147"/>
                      <a:pt x="50" y="131"/>
                    </a:cubicBezTo>
                    <a:cubicBezTo>
                      <a:pt x="50" y="102"/>
                      <a:pt x="81" y="73"/>
                      <a:pt x="103" y="67"/>
                    </a:cubicBezTo>
                    <a:cubicBezTo>
                      <a:pt x="111" y="64"/>
                      <a:pt x="113" y="55"/>
                      <a:pt x="125" y="55"/>
                    </a:cubicBezTo>
                    <a:cubicBezTo>
                      <a:pt x="130" y="55"/>
                      <a:pt x="132" y="46"/>
                      <a:pt x="134" y="45"/>
                    </a:cubicBezTo>
                    <a:cubicBezTo>
                      <a:pt x="149" y="38"/>
                      <a:pt x="160" y="41"/>
                      <a:pt x="175" y="34"/>
                    </a:cubicBezTo>
                    <a:cubicBezTo>
                      <a:pt x="186" y="28"/>
                      <a:pt x="220" y="26"/>
                      <a:pt x="220" y="11"/>
                    </a:cubicBezTo>
                    <a:cubicBezTo>
                      <a:pt x="220" y="6"/>
                      <a:pt x="208" y="0"/>
                      <a:pt x="203" y="0"/>
                    </a:cubicBezTo>
                    <a:cubicBezTo>
                      <a:pt x="181" y="0"/>
                      <a:pt x="160" y="25"/>
                      <a:pt x="136" y="25"/>
                    </a:cubicBezTo>
                    <a:cubicBezTo>
                      <a:pt x="131" y="25"/>
                      <a:pt x="128" y="19"/>
                      <a:pt x="123" y="19"/>
                    </a:cubicBezTo>
                    <a:cubicBezTo>
                      <a:pt x="115" y="19"/>
                      <a:pt x="115" y="25"/>
                      <a:pt x="109" y="25"/>
                    </a:cubicBezTo>
                    <a:cubicBezTo>
                      <a:pt x="93" y="25"/>
                      <a:pt x="80" y="46"/>
                      <a:pt x="69" y="46"/>
                    </a:cubicBezTo>
                    <a:cubicBezTo>
                      <a:pt x="63" y="46"/>
                      <a:pt x="58" y="49"/>
                      <a:pt x="52" y="49"/>
                    </a:cubicBezTo>
                    <a:cubicBezTo>
                      <a:pt x="49" y="49"/>
                      <a:pt x="47" y="52"/>
                      <a:pt x="47" y="53"/>
                    </a:cubicBezTo>
                    <a:cubicBezTo>
                      <a:pt x="47" y="56"/>
                      <a:pt x="50" y="58"/>
                      <a:pt x="50" y="61"/>
                    </a:cubicBezTo>
                    <a:cubicBezTo>
                      <a:pt x="50" y="74"/>
                      <a:pt x="27" y="80"/>
                      <a:pt x="27" y="88"/>
                    </a:cubicBezTo>
                    <a:cubicBezTo>
                      <a:pt x="27" y="91"/>
                      <a:pt x="34" y="92"/>
                      <a:pt x="34" y="98"/>
                    </a:cubicBezTo>
                    <a:cubicBezTo>
                      <a:pt x="27" y="99"/>
                      <a:pt x="13" y="102"/>
                      <a:pt x="13" y="110"/>
                    </a:cubicBezTo>
                    <a:cubicBezTo>
                      <a:pt x="13" y="115"/>
                      <a:pt x="13" y="117"/>
                      <a:pt x="13" y="117"/>
                    </a:cubicBezTo>
                    <a:cubicBezTo>
                      <a:pt x="13" y="124"/>
                      <a:pt x="0" y="124"/>
                      <a:pt x="0" y="134"/>
                    </a:cubicBezTo>
                    <a:cubicBezTo>
                      <a:pt x="0" y="139"/>
                      <a:pt x="8" y="143"/>
                      <a:pt x="8" y="143"/>
                    </a:cubicBezTo>
                    <a:cubicBezTo>
                      <a:pt x="8" y="143"/>
                      <a:pt x="20" y="143"/>
                      <a:pt x="21" y="143"/>
                    </a:cubicBezTo>
                    <a:cubicBezTo>
                      <a:pt x="28" y="145"/>
                      <a:pt x="24" y="152"/>
                      <a:pt x="27" y="158"/>
                    </a:cubicBezTo>
                    <a:cubicBezTo>
                      <a:pt x="28" y="161"/>
                      <a:pt x="35" y="158"/>
                      <a:pt x="39" y="158"/>
                    </a:cubicBezTo>
                    <a:cubicBezTo>
                      <a:pt x="40" y="158"/>
                      <a:pt x="41" y="161"/>
                      <a:pt x="42" y="161"/>
                    </a:cubicBezTo>
                    <a:cubicBezTo>
                      <a:pt x="76" y="161"/>
                      <a:pt x="76" y="161"/>
                      <a:pt x="76" y="161"/>
                    </a:cubicBezTo>
                    <a:cubicBezTo>
                      <a:pt x="75" y="159"/>
                      <a:pt x="73" y="157"/>
                      <a:pt x="72" y="156"/>
                    </a:cubicBezTo>
                    <a:lnTo>
                      <a:pt x="76" y="16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24" name="Freeform 146"/>
              <p:cNvSpPr/>
              <p:nvPr/>
            </p:nvSpPr>
            <p:spPr bwMode="auto">
              <a:xfrm>
                <a:off x="4713288" y="1196975"/>
                <a:ext cx="2847975" cy="1058863"/>
              </a:xfrm>
              <a:custGeom>
                <a:avLst/>
                <a:gdLst/>
                <a:ahLst/>
                <a:cxnLst>
                  <a:cxn ang="0">
                    <a:pos x="1515" y="585"/>
                  </a:cxn>
                  <a:cxn ang="0">
                    <a:pos x="1460" y="485"/>
                  </a:cxn>
                  <a:cxn ang="0">
                    <a:pos x="1665" y="408"/>
                  </a:cxn>
                  <a:cxn ang="0">
                    <a:pos x="1804" y="346"/>
                  </a:cxn>
                  <a:cxn ang="0">
                    <a:pos x="1709" y="465"/>
                  </a:cxn>
                  <a:cxn ang="0">
                    <a:pos x="1793" y="452"/>
                  </a:cxn>
                  <a:cxn ang="0">
                    <a:pos x="1989" y="313"/>
                  </a:cxn>
                  <a:cxn ang="0">
                    <a:pos x="2112" y="287"/>
                  </a:cxn>
                  <a:cxn ang="0">
                    <a:pos x="1892" y="194"/>
                  </a:cxn>
                  <a:cxn ang="0">
                    <a:pos x="1660" y="159"/>
                  </a:cxn>
                  <a:cxn ang="0">
                    <a:pos x="1435" y="157"/>
                  </a:cxn>
                  <a:cxn ang="0">
                    <a:pos x="1314" y="97"/>
                  </a:cxn>
                  <a:cxn ang="0">
                    <a:pos x="1102" y="104"/>
                  </a:cxn>
                  <a:cxn ang="0">
                    <a:pos x="1016" y="27"/>
                  </a:cxn>
                  <a:cxn ang="0">
                    <a:pos x="758" y="117"/>
                  </a:cxn>
                  <a:cxn ang="0">
                    <a:pos x="668" y="148"/>
                  </a:cxn>
                  <a:cxn ang="0">
                    <a:pos x="644" y="121"/>
                  </a:cxn>
                  <a:cxn ang="0">
                    <a:pos x="511" y="207"/>
                  </a:cxn>
                  <a:cxn ang="0">
                    <a:pos x="322" y="247"/>
                  </a:cxn>
                  <a:cxn ang="0">
                    <a:pos x="214" y="296"/>
                  </a:cxn>
                  <a:cxn ang="0">
                    <a:pos x="229" y="227"/>
                  </a:cxn>
                  <a:cxn ang="0">
                    <a:pos x="127" y="236"/>
                  </a:cxn>
                  <a:cxn ang="0">
                    <a:pos x="136" y="312"/>
                  </a:cxn>
                  <a:cxn ang="0">
                    <a:pos x="117" y="395"/>
                  </a:cxn>
                  <a:cxn ang="0">
                    <a:pos x="50" y="446"/>
                  </a:cxn>
                  <a:cxn ang="0">
                    <a:pos x="16" y="495"/>
                  </a:cxn>
                  <a:cxn ang="0">
                    <a:pos x="54" y="558"/>
                  </a:cxn>
                  <a:cxn ang="0">
                    <a:pos x="88" y="597"/>
                  </a:cxn>
                  <a:cxn ang="0">
                    <a:pos x="112" y="644"/>
                  </a:cxn>
                  <a:cxn ang="0">
                    <a:pos x="208" y="647"/>
                  </a:cxn>
                  <a:cxn ang="0">
                    <a:pos x="225" y="626"/>
                  </a:cxn>
                  <a:cxn ang="0">
                    <a:pos x="284" y="701"/>
                  </a:cxn>
                  <a:cxn ang="0">
                    <a:pos x="350" y="732"/>
                  </a:cxn>
                  <a:cxn ang="0">
                    <a:pos x="366" y="742"/>
                  </a:cxn>
                  <a:cxn ang="0">
                    <a:pos x="349" y="634"/>
                  </a:cxn>
                  <a:cxn ang="0">
                    <a:pos x="412" y="645"/>
                  </a:cxn>
                  <a:cxn ang="0">
                    <a:pos x="427" y="700"/>
                  </a:cxn>
                  <a:cxn ang="0">
                    <a:pos x="428" y="746"/>
                  </a:cxn>
                  <a:cxn ang="0">
                    <a:pos x="447" y="755"/>
                  </a:cxn>
                  <a:cxn ang="0">
                    <a:pos x="522" y="777"/>
                  </a:cxn>
                  <a:cxn ang="0">
                    <a:pos x="559" y="781"/>
                  </a:cxn>
                  <a:cxn ang="0">
                    <a:pos x="608" y="770"/>
                  </a:cxn>
                  <a:cxn ang="0">
                    <a:pos x="654" y="772"/>
                  </a:cxn>
                  <a:cxn ang="0">
                    <a:pos x="677" y="748"/>
                  </a:cxn>
                  <a:cxn ang="0">
                    <a:pos x="829" y="593"/>
                  </a:cxn>
                  <a:cxn ang="0">
                    <a:pos x="994" y="534"/>
                  </a:cxn>
                  <a:cxn ang="0">
                    <a:pos x="1224" y="569"/>
                  </a:cxn>
                  <a:cxn ang="0">
                    <a:pos x="1411" y="607"/>
                  </a:cxn>
                  <a:cxn ang="0">
                    <a:pos x="1400" y="655"/>
                  </a:cxn>
                </a:cxnLst>
                <a:rect l="0" t="0" r="r" b="b"/>
                <a:pathLst>
                  <a:path w="2139" h="795">
                    <a:moveTo>
                      <a:pt x="1398" y="684"/>
                    </a:moveTo>
                    <a:cubicBezTo>
                      <a:pt x="1398" y="684"/>
                      <a:pt x="1415" y="688"/>
                      <a:pt x="1429" y="688"/>
                    </a:cubicBezTo>
                    <a:cubicBezTo>
                      <a:pt x="1454" y="688"/>
                      <a:pt x="1478" y="635"/>
                      <a:pt x="1495" y="618"/>
                    </a:cubicBezTo>
                    <a:cubicBezTo>
                      <a:pt x="1502" y="610"/>
                      <a:pt x="1512" y="596"/>
                      <a:pt x="1515" y="585"/>
                    </a:cubicBezTo>
                    <a:cubicBezTo>
                      <a:pt x="1518" y="572"/>
                      <a:pt x="1513" y="564"/>
                      <a:pt x="1520" y="551"/>
                    </a:cubicBezTo>
                    <a:cubicBezTo>
                      <a:pt x="1522" y="547"/>
                      <a:pt x="1527" y="537"/>
                      <a:pt x="1527" y="527"/>
                    </a:cubicBezTo>
                    <a:cubicBezTo>
                      <a:pt x="1527" y="515"/>
                      <a:pt x="1508" y="492"/>
                      <a:pt x="1499" y="499"/>
                    </a:cubicBezTo>
                    <a:cubicBezTo>
                      <a:pt x="1473" y="518"/>
                      <a:pt x="1460" y="488"/>
                      <a:pt x="1460" y="485"/>
                    </a:cubicBezTo>
                    <a:cubicBezTo>
                      <a:pt x="1460" y="473"/>
                      <a:pt x="1483" y="459"/>
                      <a:pt x="1493" y="450"/>
                    </a:cubicBezTo>
                    <a:cubicBezTo>
                      <a:pt x="1506" y="436"/>
                      <a:pt x="1524" y="413"/>
                      <a:pt x="1543" y="408"/>
                    </a:cubicBezTo>
                    <a:cubicBezTo>
                      <a:pt x="1560" y="404"/>
                      <a:pt x="1613" y="399"/>
                      <a:pt x="1627" y="399"/>
                    </a:cubicBezTo>
                    <a:cubicBezTo>
                      <a:pt x="1645" y="399"/>
                      <a:pt x="1654" y="408"/>
                      <a:pt x="1665" y="408"/>
                    </a:cubicBezTo>
                    <a:cubicBezTo>
                      <a:pt x="1671" y="408"/>
                      <a:pt x="1675" y="408"/>
                      <a:pt x="1689" y="408"/>
                    </a:cubicBezTo>
                    <a:cubicBezTo>
                      <a:pt x="1696" y="379"/>
                      <a:pt x="1709" y="362"/>
                      <a:pt x="1740" y="362"/>
                    </a:cubicBezTo>
                    <a:cubicBezTo>
                      <a:pt x="1748" y="362"/>
                      <a:pt x="1751" y="360"/>
                      <a:pt x="1766" y="362"/>
                    </a:cubicBezTo>
                    <a:cubicBezTo>
                      <a:pt x="1759" y="368"/>
                      <a:pt x="1756" y="406"/>
                      <a:pt x="1804" y="346"/>
                    </a:cubicBezTo>
                    <a:cubicBezTo>
                      <a:pt x="1809" y="346"/>
                      <a:pt x="1832" y="355"/>
                      <a:pt x="1797" y="377"/>
                    </a:cubicBezTo>
                    <a:cubicBezTo>
                      <a:pt x="1785" y="385"/>
                      <a:pt x="1774" y="381"/>
                      <a:pt x="1766" y="393"/>
                    </a:cubicBezTo>
                    <a:cubicBezTo>
                      <a:pt x="1757" y="406"/>
                      <a:pt x="1749" y="423"/>
                      <a:pt x="1735" y="430"/>
                    </a:cubicBezTo>
                    <a:cubicBezTo>
                      <a:pt x="1724" y="436"/>
                      <a:pt x="1709" y="447"/>
                      <a:pt x="1709" y="465"/>
                    </a:cubicBezTo>
                    <a:cubicBezTo>
                      <a:pt x="1709" y="482"/>
                      <a:pt x="1714" y="535"/>
                      <a:pt x="1726" y="545"/>
                    </a:cubicBezTo>
                    <a:cubicBezTo>
                      <a:pt x="1735" y="532"/>
                      <a:pt x="1741" y="507"/>
                      <a:pt x="1760" y="503"/>
                    </a:cubicBezTo>
                    <a:cubicBezTo>
                      <a:pt x="1757" y="491"/>
                      <a:pt x="1777" y="488"/>
                      <a:pt x="1777" y="479"/>
                    </a:cubicBezTo>
                    <a:cubicBezTo>
                      <a:pt x="1777" y="464"/>
                      <a:pt x="1793" y="460"/>
                      <a:pt x="1793" y="452"/>
                    </a:cubicBezTo>
                    <a:cubicBezTo>
                      <a:pt x="1793" y="447"/>
                      <a:pt x="1788" y="442"/>
                      <a:pt x="1793" y="432"/>
                    </a:cubicBezTo>
                    <a:cubicBezTo>
                      <a:pt x="1828" y="356"/>
                      <a:pt x="1861" y="397"/>
                      <a:pt x="1874" y="397"/>
                    </a:cubicBezTo>
                    <a:cubicBezTo>
                      <a:pt x="1914" y="397"/>
                      <a:pt x="1941" y="347"/>
                      <a:pt x="1976" y="346"/>
                    </a:cubicBezTo>
                    <a:cubicBezTo>
                      <a:pt x="2041" y="345"/>
                      <a:pt x="1989" y="320"/>
                      <a:pt x="1989" y="313"/>
                    </a:cubicBezTo>
                    <a:cubicBezTo>
                      <a:pt x="1989" y="294"/>
                      <a:pt x="2015" y="297"/>
                      <a:pt x="2020" y="287"/>
                    </a:cubicBezTo>
                    <a:cubicBezTo>
                      <a:pt x="2022" y="282"/>
                      <a:pt x="2018" y="271"/>
                      <a:pt x="2026" y="271"/>
                    </a:cubicBezTo>
                    <a:cubicBezTo>
                      <a:pt x="2054" y="271"/>
                      <a:pt x="2077" y="309"/>
                      <a:pt x="2097" y="309"/>
                    </a:cubicBezTo>
                    <a:cubicBezTo>
                      <a:pt x="2106" y="309"/>
                      <a:pt x="2108" y="293"/>
                      <a:pt x="2112" y="287"/>
                    </a:cubicBezTo>
                    <a:cubicBezTo>
                      <a:pt x="2120" y="278"/>
                      <a:pt x="2127" y="279"/>
                      <a:pt x="2139" y="275"/>
                    </a:cubicBezTo>
                    <a:cubicBezTo>
                      <a:pt x="2123" y="254"/>
                      <a:pt x="2071" y="242"/>
                      <a:pt x="2046" y="227"/>
                    </a:cubicBezTo>
                    <a:cubicBezTo>
                      <a:pt x="2011" y="207"/>
                      <a:pt x="1965" y="185"/>
                      <a:pt x="1914" y="185"/>
                    </a:cubicBezTo>
                    <a:cubicBezTo>
                      <a:pt x="1900" y="185"/>
                      <a:pt x="1890" y="188"/>
                      <a:pt x="1892" y="194"/>
                    </a:cubicBezTo>
                    <a:cubicBezTo>
                      <a:pt x="1906" y="237"/>
                      <a:pt x="1872" y="194"/>
                      <a:pt x="1863" y="194"/>
                    </a:cubicBezTo>
                    <a:cubicBezTo>
                      <a:pt x="1762" y="192"/>
                      <a:pt x="1762" y="192"/>
                      <a:pt x="1762" y="192"/>
                    </a:cubicBezTo>
                    <a:cubicBezTo>
                      <a:pt x="1756" y="169"/>
                      <a:pt x="1741" y="161"/>
                      <a:pt x="1711" y="161"/>
                    </a:cubicBezTo>
                    <a:cubicBezTo>
                      <a:pt x="1695" y="161"/>
                      <a:pt x="1670" y="167"/>
                      <a:pt x="1660" y="159"/>
                    </a:cubicBezTo>
                    <a:cubicBezTo>
                      <a:pt x="1652" y="151"/>
                      <a:pt x="1651" y="141"/>
                      <a:pt x="1638" y="137"/>
                    </a:cubicBezTo>
                    <a:cubicBezTo>
                      <a:pt x="1611" y="128"/>
                      <a:pt x="1582" y="121"/>
                      <a:pt x="1548" y="121"/>
                    </a:cubicBezTo>
                    <a:cubicBezTo>
                      <a:pt x="1513" y="121"/>
                      <a:pt x="1509" y="140"/>
                      <a:pt x="1506" y="157"/>
                    </a:cubicBezTo>
                    <a:cubicBezTo>
                      <a:pt x="1473" y="157"/>
                      <a:pt x="1457" y="157"/>
                      <a:pt x="1435" y="157"/>
                    </a:cubicBezTo>
                    <a:cubicBezTo>
                      <a:pt x="1423" y="157"/>
                      <a:pt x="1421" y="147"/>
                      <a:pt x="1407" y="146"/>
                    </a:cubicBezTo>
                    <a:cubicBezTo>
                      <a:pt x="1405" y="152"/>
                      <a:pt x="1403" y="166"/>
                      <a:pt x="1396" y="166"/>
                    </a:cubicBezTo>
                    <a:cubicBezTo>
                      <a:pt x="1377" y="166"/>
                      <a:pt x="1369" y="143"/>
                      <a:pt x="1369" y="130"/>
                    </a:cubicBezTo>
                    <a:cubicBezTo>
                      <a:pt x="1369" y="127"/>
                      <a:pt x="1405" y="105"/>
                      <a:pt x="1314" y="97"/>
                    </a:cubicBezTo>
                    <a:cubicBezTo>
                      <a:pt x="1303" y="96"/>
                      <a:pt x="1296" y="101"/>
                      <a:pt x="1296" y="115"/>
                    </a:cubicBezTo>
                    <a:cubicBezTo>
                      <a:pt x="1248" y="115"/>
                      <a:pt x="1248" y="115"/>
                      <a:pt x="1248" y="115"/>
                    </a:cubicBezTo>
                    <a:cubicBezTo>
                      <a:pt x="1233" y="111"/>
                      <a:pt x="1157" y="102"/>
                      <a:pt x="1147" y="86"/>
                    </a:cubicBezTo>
                    <a:cubicBezTo>
                      <a:pt x="1089" y="133"/>
                      <a:pt x="1102" y="104"/>
                      <a:pt x="1102" y="104"/>
                    </a:cubicBezTo>
                    <a:cubicBezTo>
                      <a:pt x="1116" y="87"/>
                      <a:pt x="1249" y="51"/>
                      <a:pt x="1140" y="24"/>
                    </a:cubicBezTo>
                    <a:cubicBezTo>
                      <a:pt x="1094" y="24"/>
                      <a:pt x="1094" y="24"/>
                      <a:pt x="1094" y="24"/>
                    </a:cubicBezTo>
                    <a:cubicBezTo>
                      <a:pt x="1089" y="12"/>
                      <a:pt x="1079" y="0"/>
                      <a:pt x="1060" y="0"/>
                    </a:cubicBezTo>
                    <a:cubicBezTo>
                      <a:pt x="1038" y="0"/>
                      <a:pt x="1028" y="17"/>
                      <a:pt x="1016" y="27"/>
                    </a:cubicBezTo>
                    <a:cubicBezTo>
                      <a:pt x="1008" y="33"/>
                      <a:pt x="951" y="56"/>
                      <a:pt x="956" y="35"/>
                    </a:cubicBezTo>
                    <a:cubicBezTo>
                      <a:pt x="941" y="40"/>
                      <a:pt x="879" y="44"/>
                      <a:pt x="847" y="73"/>
                    </a:cubicBezTo>
                    <a:cubicBezTo>
                      <a:pt x="840" y="79"/>
                      <a:pt x="838" y="97"/>
                      <a:pt x="828" y="97"/>
                    </a:cubicBezTo>
                    <a:cubicBezTo>
                      <a:pt x="813" y="97"/>
                      <a:pt x="758" y="92"/>
                      <a:pt x="758" y="117"/>
                    </a:cubicBezTo>
                    <a:cubicBezTo>
                      <a:pt x="758" y="122"/>
                      <a:pt x="763" y="128"/>
                      <a:pt x="765" y="135"/>
                    </a:cubicBezTo>
                    <a:cubicBezTo>
                      <a:pt x="755" y="141"/>
                      <a:pt x="752" y="135"/>
                      <a:pt x="721" y="135"/>
                    </a:cubicBezTo>
                    <a:cubicBezTo>
                      <a:pt x="695" y="170"/>
                      <a:pt x="697" y="129"/>
                      <a:pt x="691" y="121"/>
                    </a:cubicBezTo>
                    <a:cubicBezTo>
                      <a:pt x="689" y="136"/>
                      <a:pt x="679" y="142"/>
                      <a:pt x="668" y="148"/>
                    </a:cubicBezTo>
                    <a:cubicBezTo>
                      <a:pt x="671" y="160"/>
                      <a:pt x="690" y="173"/>
                      <a:pt x="677" y="188"/>
                    </a:cubicBezTo>
                    <a:cubicBezTo>
                      <a:pt x="667" y="198"/>
                      <a:pt x="695" y="230"/>
                      <a:pt x="680" y="230"/>
                    </a:cubicBezTo>
                    <a:cubicBezTo>
                      <a:pt x="662" y="230"/>
                      <a:pt x="657" y="164"/>
                      <a:pt x="657" y="150"/>
                    </a:cubicBezTo>
                    <a:cubicBezTo>
                      <a:pt x="657" y="135"/>
                      <a:pt x="681" y="129"/>
                      <a:pt x="644" y="121"/>
                    </a:cubicBezTo>
                    <a:cubicBezTo>
                      <a:pt x="625" y="118"/>
                      <a:pt x="589" y="149"/>
                      <a:pt x="589" y="166"/>
                    </a:cubicBezTo>
                    <a:cubicBezTo>
                      <a:pt x="589" y="186"/>
                      <a:pt x="598" y="199"/>
                      <a:pt x="608" y="210"/>
                    </a:cubicBezTo>
                    <a:cubicBezTo>
                      <a:pt x="633" y="248"/>
                      <a:pt x="574" y="205"/>
                      <a:pt x="552" y="200"/>
                    </a:cubicBezTo>
                    <a:cubicBezTo>
                      <a:pt x="492" y="184"/>
                      <a:pt x="512" y="204"/>
                      <a:pt x="511" y="207"/>
                    </a:cubicBezTo>
                    <a:cubicBezTo>
                      <a:pt x="509" y="241"/>
                      <a:pt x="495" y="214"/>
                      <a:pt x="487" y="214"/>
                    </a:cubicBezTo>
                    <a:cubicBezTo>
                      <a:pt x="473" y="214"/>
                      <a:pt x="445" y="233"/>
                      <a:pt x="425" y="223"/>
                    </a:cubicBezTo>
                    <a:cubicBezTo>
                      <a:pt x="415" y="197"/>
                      <a:pt x="349" y="256"/>
                      <a:pt x="333" y="256"/>
                    </a:cubicBezTo>
                    <a:cubicBezTo>
                      <a:pt x="327" y="256"/>
                      <a:pt x="320" y="252"/>
                      <a:pt x="322" y="247"/>
                    </a:cubicBezTo>
                    <a:cubicBezTo>
                      <a:pt x="329" y="229"/>
                      <a:pt x="319" y="191"/>
                      <a:pt x="300" y="249"/>
                    </a:cubicBezTo>
                    <a:cubicBezTo>
                      <a:pt x="298" y="253"/>
                      <a:pt x="306" y="255"/>
                      <a:pt x="306" y="263"/>
                    </a:cubicBezTo>
                    <a:cubicBezTo>
                      <a:pt x="306" y="278"/>
                      <a:pt x="283" y="267"/>
                      <a:pt x="271" y="271"/>
                    </a:cubicBezTo>
                    <a:cubicBezTo>
                      <a:pt x="259" y="275"/>
                      <a:pt x="265" y="318"/>
                      <a:pt x="214" y="296"/>
                    </a:cubicBezTo>
                    <a:cubicBezTo>
                      <a:pt x="214" y="313"/>
                      <a:pt x="214" y="313"/>
                      <a:pt x="214" y="313"/>
                    </a:cubicBezTo>
                    <a:cubicBezTo>
                      <a:pt x="189" y="311"/>
                      <a:pt x="192" y="284"/>
                      <a:pt x="183" y="271"/>
                    </a:cubicBezTo>
                    <a:cubicBezTo>
                      <a:pt x="202" y="271"/>
                      <a:pt x="212" y="271"/>
                      <a:pt x="230" y="276"/>
                    </a:cubicBezTo>
                    <a:cubicBezTo>
                      <a:pt x="255" y="282"/>
                      <a:pt x="304" y="251"/>
                      <a:pt x="229" y="227"/>
                    </a:cubicBezTo>
                    <a:cubicBezTo>
                      <a:pt x="208" y="220"/>
                      <a:pt x="160" y="196"/>
                      <a:pt x="145" y="196"/>
                    </a:cubicBezTo>
                    <a:cubicBezTo>
                      <a:pt x="144" y="196"/>
                      <a:pt x="144" y="195"/>
                      <a:pt x="133" y="196"/>
                    </a:cubicBezTo>
                    <a:cubicBezTo>
                      <a:pt x="127" y="200"/>
                      <a:pt x="111" y="208"/>
                      <a:pt x="111" y="219"/>
                    </a:cubicBezTo>
                    <a:cubicBezTo>
                      <a:pt x="111" y="227"/>
                      <a:pt x="127" y="226"/>
                      <a:pt x="127" y="236"/>
                    </a:cubicBezTo>
                    <a:cubicBezTo>
                      <a:pt x="127" y="244"/>
                      <a:pt x="119" y="247"/>
                      <a:pt x="119" y="255"/>
                    </a:cubicBezTo>
                    <a:cubicBezTo>
                      <a:pt x="119" y="263"/>
                      <a:pt x="128" y="268"/>
                      <a:pt x="128" y="277"/>
                    </a:cubicBezTo>
                    <a:cubicBezTo>
                      <a:pt x="128" y="282"/>
                      <a:pt x="123" y="285"/>
                      <a:pt x="123" y="290"/>
                    </a:cubicBezTo>
                    <a:cubicBezTo>
                      <a:pt x="123" y="300"/>
                      <a:pt x="136" y="302"/>
                      <a:pt x="136" y="312"/>
                    </a:cubicBezTo>
                    <a:cubicBezTo>
                      <a:pt x="136" y="315"/>
                      <a:pt x="132" y="317"/>
                      <a:pt x="131" y="318"/>
                    </a:cubicBezTo>
                    <a:cubicBezTo>
                      <a:pt x="135" y="325"/>
                      <a:pt x="145" y="327"/>
                      <a:pt x="145" y="336"/>
                    </a:cubicBezTo>
                    <a:cubicBezTo>
                      <a:pt x="145" y="351"/>
                      <a:pt x="115" y="367"/>
                      <a:pt x="106" y="379"/>
                    </a:cubicBezTo>
                    <a:cubicBezTo>
                      <a:pt x="109" y="384"/>
                      <a:pt x="114" y="387"/>
                      <a:pt x="117" y="395"/>
                    </a:cubicBezTo>
                    <a:cubicBezTo>
                      <a:pt x="111" y="398"/>
                      <a:pt x="98" y="405"/>
                      <a:pt x="92" y="405"/>
                    </a:cubicBezTo>
                    <a:cubicBezTo>
                      <a:pt x="85" y="405"/>
                      <a:pt x="80" y="402"/>
                      <a:pt x="70" y="402"/>
                    </a:cubicBezTo>
                    <a:cubicBezTo>
                      <a:pt x="61" y="402"/>
                      <a:pt x="38" y="410"/>
                      <a:pt x="45" y="417"/>
                    </a:cubicBezTo>
                    <a:cubicBezTo>
                      <a:pt x="67" y="438"/>
                      <a:pt x="56" y="446"/>
                      <a:pt x="50" y="446"/>
                    </a:cubicBezTo>
                    <a:cubicBezTo>
                      <a:pt x="42" y="446"/>
                      <a:pt x="40" y="435"/>
                      <a:pt x="33" y="435"/>
                    </a:cubicBezTo>
                    <a:cubicBezTo>
                      <a:pt x="25" y="435"/>
                      <a:pt x="15" y="455"/>
                      <a:pt x="15" y="465"/>
                    </a:cubicBezTo>
                    <a:cubicBezTo>
                      <a:pt x="15" y="483"/>
                      <a:pt x="1" y="480"/>
                      <a:pt x="0" y="496"/>
                    </a:cubicBezTo>
                    <a:cubicBezTo>
                      <a:pt x="6" y="495"/>
                      <a:pt x="11" y="495"/>
                      <a:pt x="16" y="495"/>
                    </a:cubicBezTo>
                    <a:cubicBezTo>
                      <a:pt x="24" y="495"/>
                      <a:pt x="30" y="494"/>
                      <a:pt x="39" y="494"/>
                    </a:cubicBezTo>
                    <a:cubicBezTo>
                      <a:pt x="48" y="494"/>
                      <a:pt x="52" y="510"/>
                      <a:pt x="52" y="520"/>
                    </a:cubicBezTo>
                    <a:cubicBezTo>
                      <a:pt x="52" y="526"/>
                      <a:pt x="46" y="529"/>
                      <a:pt x="46" y="535"/>
                    </a:cubicBezTo>
                    <a:cubicBezTo>
                      <a:pt x="46" y="544"/>
                      <a:pt x="54" y="550"/>
                      <a:pt x="54" y="558"/>
                    </a:cubicBezTo>
                    <a:cubicBezTo>
                      <a:pt x="54" y="563"/>
                      <a:pt x="46" y="565"/>
                      <a:pt x="44" y="568"/>
                    </a:cubicBezTo>
                    <a:cubicBezTo>
                      <a:pt x="39" y="576"/>
                      <a:pt x="37" y="583"/>
                      <a:pt x="37" y="593"/>
                    </a:cubicBezTo>
                    <a:cubicBezTo>
                      <a:pt x="37" y="606"/>
                      <a:pt x="46" y="603"/>
                      <a:pt x="56" y="603"/>
                    </a:cubicBezTo>
                    <a:cubicBezTo>
                      <a:pt x="70" y="603"/>
                      <a:pt x="77" y="597"/>
                      <a:pt x="88" y="597"/>
                    </a:cubicBezTo>
                    <a:cubicBezTo>
                      <a:pt x="99" y="597"/>
                      <a:pt x="97" y="620"/>
                      <a:pt x="108" y="620"/>
                    </a:cubicBezTo>
                    <a:cubicBezTo>
                      <a:pt x="108" y="638"/>
                      <a:pt x="108" y="638"/>
                      <a:pt x="108" y="638"/>
                    </a:cubicBezTo>
                    <a:cubicBezTo>
                      <a:pt x="108" y="640"/>
                      <a:pt x="109" y="641"/>
                      <a:pt x="110" y="641"/>
                    </a:cubicBezTo>
                    <a:cubicBezTo>
                      <a:pt x="112" y="644"/>
                      <a:pt x="112" y="644"/>
                      <a:pt x="112" y="644"/>
                    </a:cubicBezTo>
                    <a:cubicBezTo>
                      <a:pt x="114" y="644"/>
                      <a:pt x="120" y="642"/>
                      <a:pt x="123" y="641"/>
                    </a:cubicBezTo>
                    <a:cubicBezTo>
                      <a:pt x="132" y="639"/>
                      <a:pt x="133" y="627"/>
                      <a:pt x="143" y="627"/>
                    </a:cubicBezTo>
                    <a:cubicBezTo>
                      <a:pt x="151" y="627"/>
                      <a:pt x="171" y="660"/>
                      <a:pt x="177" y="660"/>
                    </a:cubicBezTo>
                    <a:cubicBezTo>
                      <a:pt x="184" y="660"/>
                      <a:pt x="205" y="651"/>
                      <a:pt x="208" y="647"/>
                    </a:cubicBezTo>
                    <a:cubicBezTo>
                      <a:pt x="207" y="647"/>
                      <a:pt x="196" y="645"/>
                      <a:pt x="196" y="645"/>
                    </a:cubicBezTo>
                    <a:cubicBezTo>
                      <a:pt x="194" y="645"/>
                      <a:pt x="189" y="644"/>
                      <a:pt x="189" y="638"/>
                    </a:cubicBezTo>
                    <a:cubicBezTo>
                      <a:pt x="189" y="635"/>
                      <a:pt x="221" y="623"/>
                      <a:pt x="233" y="619"/>
                    </a:cubicBezTo>
                    <a:cubicBezTo>
                      <a:pt x="233" y="619"/>
                      <a:pt x="227" y="625"/>
                      <a:pt x="225" y="626"/>
                    </a:cubicBezTo>
                    <a:cubicBezTo>
                      <a:pt x="226" y="629"/>
                      <a:pt x="237" y="641"/>
                      <a:pt x="211" y="647"/>
                    </a:cubicBezTo>
                    <a:cubicBezTo>
                      <a:pt x="223" y="673"/>
                      <a:pt x="273" y="669"/>
                      <a:pt x="273" y="704"/>
                    </a:cubicBezTo>
                    <a:cubicBezTo>
                      <a:pt x="275" y="703"/>
                      <a:pt x="275" y="703"/>
                      <a:pt x="275" y="703"/>
                    </a:cubicBezTo>
                    <a:cubicBezTo>
                      <a:pt x="278" y="702"/>
                      <a:pt x="280" y="701"/>
                      <a:pt x="284" y="701"/>
                    </a:cubicBezTo>
                    <a:cubicBezTo>
                      <a:pt x="298" y="701"/>
                      <a:pt x="297" y="710"/>
                      <a:pt x="302" y="719"/>
                    </a:cubicBezTo>
                    <a:cubicBezTo>
                      <a:pt x="303" y="721"/>
                      <a:pt x="312" y="726"/>
                      <a:pt x="312" y="726"/>
                    </a:cubicBezTo>
                    <a:cubicBezTo>
                      <a:pt x="320" y="729"/>
                      <a:pt x="322" y="742"/>
                      <a:pt x="335" y="742"/>
                    </a:cubicBezTo>
                    <a:cubicBezTo>
                      <a:pt x="344" y="742"/>
                      <a:pt x="344" y="734"/>
                      <a:pt x="350" y="732"/>
                    </a:cubicBezTo>
                    <a:cubicBezTo>
                      <a:pt x="354" y="731"/>
                      <a:pt x="353" y="731"/>
                      <a:pt x="357" y="731"/>
                    </a:cubicBezTo>
                    <a:cubicBezTo>
                      <a:pt x="358" y="733"/>
                      <a:pt x="358" y="737"/>
                      <a:pt x="360" y="739"/>
                    </a:cubicBezTo>
                    <a:cubicBezTo>
                      <a:pt x="359" y="739"/>
                      <a:pt x="360" y="740"/>
                      <a:pt x="360" y="741"/>
                    </a:cubicBezTo>
                    <a:cubicBezTo>
                      <a:pt x="366" y="742"/>
                      <a:pt x="366" y="742"/>
                      <a:pt x="366" y="742"/>
                    </a:cubicBezTo>
                    <a:cubicBezTo>
                      <a:pt x="371" y="735"/>
                      <a:pt x="371" y="724"/>
                      <a:pt x="378" y="721"/>
                    </a:cubicBezTo>
                    <a:cubicBezTo>
                      <a:pt x="366" y="714"/>
                      <a:pt x="348" y="688"/>
                      <a:pt x="348" y="673"/>
                    </a:cubicBezTo>
                    <a:cubicBezTo>
                      <a:pt x="348" y="668"/>
                      <a:pt x="338" y="662"/>
                      <a:pt x="338" y="655"/>
                    </a:cubicBezTo>
                    <a:cubicBezTo>
                      <a:pt x="338" y="653"/>
                      <a:pt x="347" y="637"/>
                      <a:pt x="349" y="634"/>
                    </a:cubicBezTo>
                    <a:cubicBezTo>
                      <a:pt x="351" y="635"/>
                      <a:pt x="365" y="628"/>
                      <a:pt x="366" y="627"/>
                    </a:cubicBezTo>
                    <a:cubicBezTo>
                      <a:pt x="377" y="623"/>
                      <a:pt x="384" y="620"/>
                      <a:pt x="399" y="620"/>
                    </a:cubicBezTo>
                    <a:cubicBezTo>
                      <a:pt x="423" y="620"/>
                      <a:pt x="427" y="631"/>
                      <a:pt x="436" y="645"/>
                    </a:cubicBezTo>
                    <a:cubicBezTo>
                      <a:pt x="429" y="650"/>
                      <a:pt x="420" y="645"/>
                      <a:pt x="412" y="645"/>
                    </a:cubicBezTo>
                    <a:cubicBezTo>
                      <a:pt x="400" y="645"/>
                      <a:pt x="383" y="656"/>
                      <a:pt x="381" y="656"/>
                    </a:cubicBezTo>
                    <a:cubicBezTo>
                      <a:pt x="382" y="665"/>
                      <a:pt x="389" y="664"/>
                      <a:pt x="391" y="669"/>
                    </a:cubicBezTo>
                    <a:cubicBezTo>
                      <a:pt x="400" y="684"/>
                      <a:pt x="412" y="690"/>
                      <a:pt x="412" y="707"/>
                    </a:cubicBezTo>
                    <a:cubicBezTo>
                      <a:pt x="415" y="705"/>
                      <a:pt x="424" y="701"/>
                      <a:pt x="427" y="700"/>
                    </a:cubicBezTo>
                    <a:cubicBezTo>
                      <a:pt x="427" y="707"/>
                      <a:pt x="434" y="710"/>
                      <a:pt x="434" y="717"/>
                    </a:cubicBezTo>
                    <a:cubicBezTo>
                      <a:pt x="421" y="717"/>
                      <a:pt x="421" y="717"/>
                      <a:pt x="421" y="717"/>
                    </a:cubicBezTo>
                    <a:cubicBezTo>
                      <a:pt x="417" y="717"/>
                      <a:pt x="413" y="721"/>
                      <a:pt x="412" y="728"/>
                    </a:cubicBezTo>
                    <a:cubicBezTo>
                      <a:pt x="421" y="729"/>
                      <a:pt x="428" y="738"/>
                      <a:pt x="428" y="746"/>
                    </a:cubicBezTo>
                    <a:cubicBezTo>
                      <a:pt x="428" y="751"/>
                      <a:pt x="424" y="753"/>
                      <a:pt x="424" y="757"/>
                    </a:cubicBezTo>
                    <a:cubicBezTo>
                      <a:pt x="424" y="761"/>
                      <a:pt x="428" y="765"/>
                      <a:pt x="429" y="766"/>
                    </a:cubicBezTo>
                    <a:cubicBezTo>
                      <a:pt x="429" y="762"/>
                      <a:pt x="434" y="762"/>
                      <a:pt x="438" y="761"/>
                    </a:cubicBezTo>
                    <a:cubicBezTo>
                      <a:pt x="443" y="759"/>
                      <a:pt x="442" y="757"/>
                      <a:pt x="447" y="755"/>
                    </a:cubicBezTo>
                    <a:cubicBezTo>
                      <a:pt x="455" y="752"/>
                      <a:pt x="460" y="754"/>
                      <a:pt x="466" y="749"/>
                    </a:cubicBezTo>
                    <a:cubicBezTo>
                      <a:pt x="476" y="755"/>
                      <a:pt x="482" y="755"/>
                      <a:pt x="491" y="758"/>
                    </a:cubicBezTo>
                    <a:cubicBezTo>
                      <a:pt x="502" y="762"/>
                      <a:pt x="505" y="772"/>
                      <a:pt x="518" y="772"/>
                    </a:cubicBezTo>
                    <a:cubicBezTo>
                      <a:pt x="518" y="774"/>
                      <a:pt x="521" y="775"/>
                      <a:pt x="522" y="777"/>
                    </a:cubicBezTo>
                    <a:cubicBezTo>
                      <a:pt x="523" y="781"/>
                      <a:pt x="522" y="787"/>
                      <a:pt x="524" y="793"/>
                    </a:cubicBezTo>
                    <a:cubicBezTo>
                      <a:pt x="529" y="787"/>
                      <a:pt x="533" y="795"/>
                      <a:pt x="537" y="795"/>
                    </a:cubicBezTo>
                    <a:cubicBezTo>
                      <a:pt x="542" y="795"/>
                      <a:pt x="544" y="791"/>
                      <a:pt x="547" y="788"/>
                    </a:cubicBezTo>
                    <a:cubicBezTo>
                      <a:pt x="551" y="784"/>
                      <a:pt x="556" y="784"/>
                      <a:pt x="559" y="781"/>
                    </a:cubicBezTo>
                    <a:cubicBezTo>
                      <a:pt x="567" y="773"/>
                      <a:pt x="568" y="762"/>
                      <a:pt x="579" y="762"/>
                    </a:cubicBezTo>
                    <a:cubicBezTo>
                      <a:pt x="583" y="762"/>
                      <a:pt x="582" y="764"/>
                      <a:pt x="586" y="764"/>
                    </a:cubicBezTo>
                    <a:cubicBezTo>
                      <a:pt x="587" y="769"/>
                      <a:pt x="597" y="765"/>
                      <a:pt x="600" y="765"/>
                    </a:cubicBezTo>
                    <a:cubicBezTo>
                      <a:pt x="604" y="765"/>
                      <a:pt x="605" y="770"/>
                      <a:pt x="608" y="770"/>
                    </a:cubicBezTo>
                    <a:cubicBezTo>
                      <a:pt x="617" y="770"/>
                      <a:pt x="624" y="765"/>
                      <a:pt x="627" y="759"/>
                    </a:cubicBezTo>
                    <a:cubicBezTo>
                      <a:pt x="628" y="760"/>
                      <a:pt x="629" y="759"/>
                      <a:pt x="630" y="759"/>
                    </a:cubicBezTo>
                    <a:cubicBezTo>
                      <a:pt x="634" y="759"/>
                      <a:pt x="636" y="749"/>
                      <a:pt x="645" y="749"/>
                    </a:cubicBezTo>
                    <a:cubicBezTo>
                      <a:pt x="654" y="749"/>
                      <a:pt x="644" y="772"/>
                      <a:pt x="654" y="772"/>
                    </a:cubicBezTo>
                    <a:cubicBezTo>
                      <a:pt x="664" y="772"/>
                      <a:pt x="668" y="764"/>
                      <a:pt x="677" y="764"/>
                    </a:cubicBezTo>
                    <a:cubicBezTo>
                      <a:pt x="682" y="764"/>
                      <a:pt x="686" y="764"/>
                      <a:pt x="692" y="765"/>
                    </a:cubicBezTo>
                    <a:cubicBezTo>
                      <a:pt x="692" y="763"/>
                      <a:pt x="692" y="763"/>
                      <a:pt x="692" y="763"/>
                    </a:cubicBezTo>
                    <a:cubicBezTo>
                      <a:pt x="690" y="753"/>
                      <a:pt x="688" y="750"/>
                      <a:pt x="677" y="748"/>
                    </a:cubicBezTo>
                    <a:cubicBezTo>
                      <a:pt x="678" y="739"/>
                      <a:pt x="687" y="719"/>
                      <a:pt x="694" y="719"/>
                    </a:cubicBezTo>
                    <a:cubicBezTo>
                      <a:pt x="735" y="719"/>
                      <a:pt x="763" y="698"/>
                      <a:pt x="763" y="649"/>
                    </a:cubicBezTo>
                    <a:cubicBezTo>
                      <a:pt x="785" y="645"/>
                      <a:pt x="787" y="618"/>
                      <a:pt x="800" y="620"/>
                    </a:cubicBezTo>
                    <a:cubicBezTo>
                      <a:pt x="836" y="624"/>
                      <a:pt x="822" y="600"/>
                      <a:pt x="829" y="593"/>
                    </a:cubicBezTo>
                    <a:cubicBezTo>
                      <a:pt x="847" y="578"/>
                      <a:pt x="873" y="578"/>
                      <a:pt x="895" y="565"/>
                    </a:cubicBezTo>
                    <a:cubicBezTo>
                      <a:pt x="898" y="563"/>
                      <a:pt x="906" y="554"/>
                      <a:pt x="913" y="554"/>
                    </a:cubicBezTo>
                    <a:cubicBezTo>
                      <a:pt x="924" y="554"/>
                      <a:pt x="943" y="567"/>
                      <a:pt x="961" y="567"/>
                    </a:cubicBezTo>
                    <a:cubicBezTo>
                      <a:pt x="986" y="567"/>
                      <a:pt x="981" y="534"/>
                      <a:pt x="994" y="534"/>
                    </a:cubicBezTo>
                    <a:cubicBezTo>
                      <a:pt x="1002" y="534"/>
                      <a:pt x="1029" y="538"/>
                      <a:pt x="1032" y="545"/>
                    </a:cubicBezTo>
                    <a:cubicBezTo>
                      <a:pt x="1042" y="573"/>
                      <a:pt x="1060" y="558"/>
                      <a:pt x="1072" y="558"/>
                    </a:cubicBezTo>
                    <a:cubicBezTo>
                      <a:pt x="1099" y="558"/>
                      <a:pt x="1107" y="580"/>
                      <a:pt x="1135" y="580"/>
                    </a:cubicBezTo>
                    <a:cubicBezTo>
                      <a:pt x="1160" y="580"/>
                      <a:pt x="1192" y="557"/>
                      <a:pt x="1224" y="569"/>
                    </a:cubicBezTo>
                    <a:cubicBezTo>
                      <a:pt x="1266" y="586"/>
                      <a:pt x="1245" y="512"/>
                      <a:pt x="1301" y="512"/>
                    </a:cubicBezTo>
                    <a:cubicBezTo>
                      <a:pt x="1340" y="512"/>
                      <a:pt x="1339" y="543"/>
                      <a:pt x="1354" y="567"/>
                    </a:cubicBezTo>
                    <a:cubicBezTo>
                      <a:pt x="1360" y="576"/>
                      <a:pt x="1379" y="577"/>
                      <a:pt x="1387" y="585"/>
                    </a:cubicBezTo>
                    <a:cubicBezTo>
                      <a:pt x="1393" y="590"/>
                      <a:pt x="1398" y="607"/>
                      <a:pt x="1411" y="607"/>
                    </a:cubicBezTo>
                    <a:cubicBezTo>
                      <a:pt x="1426" y="607"/>
                      <a:pt x="1428" y="593"/>
                      <a:pt x="1446" y="593"/>
                    </a:cubicBezTo>
                    <a:cubicBezTo>
                      <a:pt x="1446" y="604"/>
                      <a:pt x="1446" y="604"/>
                      <a:pt x="1446" y="604"/>
                    </a:cubicBezTo>
                    <a:cubicBezTo>
                      <a:pt x="1437" y="614"/>
                      <a:pt x="1433" y="638"/>
                      <a:pt x="1422" y="644"/>
                    </a:cubicBezTo>
                    <a:cubicBezTo>
                      <a:pt x="1412" y="650"/>
                      <a:pt x="1394" y="651"/>
                      <a:pt x="1400" y="655"/>
                    </a:cubicBezTo>
                    <a:cubicBezTo>
                      <a:pt x="1415" y="665"/>
                      <a:pt x="1398" y="684"/>
                      <a:pt x="1398" y="68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25" name="Freeform 147"/>
              <p:cNvSpPr/>
              <p:nvPr/>
            </p:nvSpPr>
            <p:spPr bwMode="auto">
              <a:xfrm>
                <a:off x="5614988" y="1879600"/>
                <a:ext cx="1023938" cy="646113"/>
              </a:xfrm>
              <a:custGeom>
                <a:avLst/>
                <a:gdLst/>
                <a:ahLst/>
                <a:cxnLst>
                  <a:cxn ang="0">
                    <a:pos x="585" y="307"/>
                  </a:cxn>
                  <a:cxn ang="0">
                    <a:pos x="573" y="287"/>
                  </a:cxn>
                  <a:cxn ang="0">
                    <a:pos x="614" y="256"/>
                  </a:cxn>
                  <a:cxn ang="0">
                    <a:pos x="588" y="246"/>
                  </a:cxn>
                  <a:cxn ang="0">
                    <a:pos x="570" y="255"/>
                  </a:cxn>
                  <a:cxn ang="0">
                    <a:pos x="552" y="236"/>
                  </a:cxn>
                  <a:cxn ang="0">
                    <a:pos x="590" y="209"/>
                  </a:cxn>
                  <a:cxn ang="0">
                    <a:pos x="606" y="212"/>
                  </a:cxn>
                  <a:cxn ang="0">
                    <a:pos x="634" y="216"/>
                  </a:cxn>
                  <a:cxn ang="0">
                    <a:pos x="648" y="231"/>
                  </a:cxn>
                  <a:cxn ang="0">
                    <a:pos x="648" y="248"/>
                  </a:cxn>
                  <a:cxn ang="0">
                    <a:pos x="666" y="254"/>
                  </a:cxn>
                  <a:cxn ang="0">
                    <a:pos x="659" y="264"/>
                  </a:cxn>
                  <a:cxn ang="0">
                    <a:pos x="665" y="275"/>
                  </a:cxn>
                  <a:cxn ang="0">
                    <a:pos x="664" y="290"/>
                  </a:cxn>
                  <a:cxn ang="0">
                    <a:pos x="668" y="295"/>
                  </a:cxn>
                  <a:cxn ang="0">
                    <a:pos x="690" y="286"/>
                  </a:cxn>
                  <a:cxn ang="0">
                    <a:pos x="683" y="232"/>
                  </a:cxn>
                  <a:cxn ang="0">
                    <a:pos x="688" y="210"/>
                  </a:cxn>
                  <a:cxn ang="0">
                    <a:pos x="721" y="172"/>
                  </a:cxn>
                  <a:cxn ang="0">
                    <a:pos x="745" y="132"/>
                  </a:cxn>
                  <a:cxn ang="0">
                    <a:pos x="769" y="81"/>
                  </a:cxn>
                  <a:cxn ang="0">
                    <a:pos x="710" y="73"/>
                  </a:cxn>
                  <a:cxn ang="0">
                    <a:pos x="624" y="0"/>
                  </a:cxn>
                  <a:cxn ang="0">
                    <a:pos x="458" y="68"/>
                  </a:cxn>
                  <a:cxn ang="0">
                    <a:pos x="355" y="33"/>
                  </a:cxn>
                  <a:cxn ang="0">
                    <a:pos x="284" y="55"/>
                  </a:cxn>
                  <a:cxn ang="0">
                    <a:pos x="218" y="53"/>
                  </a:cxn>
                  <a:cxn ang="0">
                    <a:pos x="123" y="108"/>
                  </a:cxn>
                  <a:cxn ang="0">
                    <a:pos x="17" y="207"/>
                  </a:cxn>
                  <a:cxn ang="0">
                    <a:pos x="15" y="251"/>
                  </a:cxn>
                  <a:cxn ang="0">
                    <a:pos x="25" y="261"/>
                  </a:cxn>
                  <a:cxn ang="0">
                    <a:pos x="50" y="280"/>
                  </a:cxn>
                  <a:cxn ang="0">
                    <a:pos x="83" y="284"/>
                  </a:cxn>
                  <a:cxn ang="0">
                    <a:pos x="73" y="317"/>
                  </a:cxn>
                  <a:cxn ang="0">
                    <a:pos x="63" y="326"/>
                  </a:cxn>
                  <a:cxn ang="0">
                    <a:pos x="73" y="343"/>
                  </a:cxn>
                  <a:cxn ang="0">
                    <a:pos x="110" y="357"/>
                  </a:cxn>
                  <a:cxn ang="0">
                    <a:pos x="132" y="373"/>
                  </a:cxn>
                  <a:cxn ang="0">
                    <a:pos x="160" y="384"/>
                  </a:cxn>
                  <a:cxn ang="0">
                    <a:pos x="186" y="382"/>
                  </a:cxn>
                  <a:cxn ang="0">
                    <a:pos x="210" y="381"/>
                  </a:cxn>
                  <a:cxn ang="0">
                    <a:pos x="255" y="372"/>
                  </a:cxn>
                  <a:cxn ang="0">
                    <a:pos x="275" y="366"/>
                  </a:cxn>
                  <a:cxn ang="0">
                    <a:pos x="282" y="362"/>
                  </a:cxn>
                  <a:cxn ang="0">
                    <a:pos x="316" y="400"/>
                  </a:cxn>
                  <a:cxn ang="0">
                    <a:pos x="306" y="439"/>
                  </a:cxn>
                  <a:cxn ang="0">
                    <a:pos x="324" y="450"/>
                  </a:cxn>
                  <a:cxn ang="0">
                    <a:pos x="346" y="467"/>
                  </a:cxn>
                  <a:cxn ang="0">
                    <a:pos x="351" y="472"/>
                  </a:cxn>
                  <a:cxn ang="0">
                    <a:pos x="353" y="457"/>
                  </a:cxn>
                  <a:cxn ang="0">
                    <a:pos x="379" y="454"/>
                  </a:cxn>
                  <a:cxn ang="0">
                    <a:pos x="416" y="453"/>
                  </a:cxn>
                  <a:cxn ang="0">
                    <a:pos x="431" y="470"/>
                  </a:cxn>
                  <a:cxn ang="0">
                    <a:pos x="454" y="486"/>
                  </a:cxn>
                  <a:cxn ang="0">
                    <a:pos x="476" y="470"/>
                  </a:cxn>
                  <a:cxn ang="0">
                    <a:pos x="503" y="455"/>
                  </a:cxn>
                  <a:cxn ang="0">
                    <a:pos x="552" y="439"/>
                  </a:cxn>
                  <a:cxn ang="0">
                    <a:pos x="576" y="406"/>
                  </a:cxn>
                  <a:cxn ang="0">
                    <a:pos x="604" y="355"/>
                  </a:cxn>
                  <a:cxn ang="0">
                    <a:pos x="586" y="307"/>
                  </a:cxn>
                </a:cxnLst>
                <a:rect l="0" t="0" r="r" b="b"/>
                <a:pathLst>
                  <a:path w="769" h="486">
                    <a:moveTo>
                      <a:pt x="586" y="307"/>
                    </a:moveTo>
                    <a:cubicBezTo>
                      <a:pt x="585" y="307"/>
                      <a:pt x="585" y="307"/>
                      <a:pt x="585" y="307"/>
                    </a:cubicBezTo>
                    <a:cubicBezTo>
                      <a:pt x="585" y="307"/>
                      <a:pt x="585" y="300"/>
                      <a:pt x="585" y="298"/>
                    </a:cubicBezTo>
                    <a:cubicBezTo>
                      <a:pt x="582" y="298"/>
                      <a:pt x="573" y="294"/>
                      <a:pt x="573" y="287"/>
                    </a:cubicBezTo>
                    <a:cubicBezTo>
                      <a:pt x="573" y="282"/>
                      <a:pt x="581" y="282"/>
                      <a:pt x="582" y="276"/>
                    </a:cubicBezTo>
                    <a:cubicBezTo>
                      <a:pt x="586" y="264"/>
                      <a:pt x="605" y="264"/>
                      <a:pt x="614" y="256"/>
                    </a:cubicBezTo>
                    <a:cubicBezTo>
                      <a:pt x="611" y="251"/>
                      <a:pt x="604" y="256"/>
                      <a:pt x="598" y="252"/>
                    </a:cubicBezTo>
                    <a:cubicBezTo>
                      <a:pt x="595" y="250"/>
                      <a:pt x="593" y="246"/>
                      <a:pt x="588" y="246"/>
                    </a:cubicBezTo>
                    <a:cubicBezTo>
                      <a:pt x="585" y="246"/>
                      <a:pt x="585" y="256"/>
                      <a:pt x="582" y="256"/>
                    </a:cubicBezTo>
                    <a:cubicBezTo>
                      <a:pt x="578" y="256"/>
                      <a:pt x="574" y="257"/>
                      <a:pt x="570" y="255"/>
                    </a:cubicBezTo>
                    <a:cubicBezTo>
                      <a:pt x="565" y="252"/>
                      <a:pt x="567" y="247"/>
                      <a:pt x="562" y="243"/>
                    </a:cubicBezTo>
                    <a:cubicBezTo>
                      <a:pt x="560" y="242"/>
                      <a:pt x="552" y="240"/>
                      <a:pt x="552" y="236"/>
                    </a:cubicBezTo>
                    <a:cubicBezTo>
                      <a:pt x="552" y="227"/>
                      <a:pt x="565" y="230"/>
                      <a:pt x="571" y="225"/>
                    </a:cubicBezTo>
                    <a:cubicBezTo>
                      <a:pt x="577" y="221"/>
                      <a:pt x="587" y="215"/>
                      <a:pt x="590" y="209"/>
                    </a:cubicBezTo>
                    <a:cubicBezTo>
                      <a:pt x="591" y="208"/>
                      <a:pt x="593" y="203"/>
                      <a:pt x="597" y="203"/>
                    </a:cubicBezTo>
                    <a:cubicBezTo>
                      <a:pt x="601" y="203"/>
                      <a:pt x="606" y="209"/>
                      <a:pt x="606" y="212"/>
                    </a:cubicBezTo>
                    <a:cubicBezTo>
                      <a:pt x="606" y="219"/>
                      <a:pt x="597" y="222"/>
                      <a:pt x="597" y="230"/>
                    </a:cubicBezTo>
                    <a:cubicBezTo>
                      <a:pt x="610" y="230"/>
                      <a:pt x="620" y="216"/>
                      <a:pt x="634" y="216"/>
                    </a:cubicBezTo>
                    <a:cubicBezTo>
                      <a:pt x="639" y="216"/>
                      <a:pt x="641" y="221"/>
                      <a:pt x="648" y="221"/>
                    </a:cubicBezTo>
                    <a:cubicBezTo>
                      <a:pt x="646" y="226"/>
                      <a:pt x="648" y="226"/>
                      <a:pt x="648" y="231"/>
                    </a:cubicBezTo>
                    <a:cubicBezTo>
                      <a:pt x="648" y="235"/>
                      <a:pt x="643" y="235"/>
                      <a:pt x="643" y="240"/>
                    </a:cubicBezTo>
                    <a:cubicBezTo>
                      <a:pt x="643" y="242"/>
                      <a:pt x="645" y="248"/>
                      <a:pt x="648" y="248"/>
                    </a:cubicBezTo>
                    <a:cubicBezTo>
                      <a:pt x="649" y="248"/>
                      <a:pt x="651" y="245"/>
                      <a:pt x="654" y="245"/>
                    </a:cubicBezTo>
                    <a:cubicBezTo>
                      <a:pt x="659" y="245"/>
                      <a:pt x="666" y="249"/>
                      <a:pt x="666" y="254"/>
                    </a:cubicBezTo>
                    <a:cubicBezTo>
                      <a:pt x="666" y="257"/>
                      <a:pt x="662" y="260"/>
                      <a:pt x="659" y="260"/>
                    </a:cubicBezTo>
                    <a:cubicBezTo>
                      <a:pt x="659" y="264"/>
                      <a:pt x="659" y="264"/>
                      <a:pt x="659" y="264"/>
                    </a:cubicBezTo>
                    <a:cubicBezTo>
                      <a:pt x="660" y="265"/>
                      <a:pt x="660" y="267"/>
                      <a:pt x="663" y="268"/>
                    </a:cubicBezTo>
                    <a:cubicBezTo>
                      <a:pt x="663" y="270"/>
                      <a:pt x="665" y="272"/>
                      <a:pt x="665" y="275"/>
                    </a:cubicBezTo>
                    <a:cubicBezTo>
                      <a:pt x="665" y="276"/>
                      <a:pt x="661" y="282"/>
                      <a:pt x="661" y="285"/>
                    </a:cubicBezTo>
                    <a:cubicBezTo>
                      <a:pt x="661" y="287"/>
                      <a:pt x="661" y="289"/>
                      <a:pt x="664" y="290"/>
                    </a:cubicBezTo>
                    <a:cubicBezTo>
                      <a:pt x="663" y="292"/>
                      <a:pt x="661" y="293"/>
                      <a:pt x="661" y="295"/>
                    </a:cubicBezTo>
                    <a:cubicBezTo>
                      <a:pt x="668" y="295"/>
                      <a:pt x="668" y="295"/>
                      <a:pt x="668" y="295"/>
                    </a:cubicBezTo>
                    <a:cubicBezTo>
                      <a:pt x="670" y="293"/>
                      <a:pt x="671" y="293"/>
                      <a:pt x="676" y="291"/>
                    </a:cubicBezTo>
                    <a:cubicBezTo>
                      <a:pt x="676" y="287"/>
                      <a:pt x="687" y="287"/>
                      <a:pt x="690" y="286"/>
                    </a:cubicBezTo>
                    <a:cubicBezTo>
                      <a:pt x="696" y="284"/>
                      <a:pt x="699" y="279"/>
                      <a:pt x="699" y="269"/>
                    </a:cubicBezTo>
                    <a:cubicBezTo>
                      <a:pt x="699" y="252"/>
                      <a:pt x="692" y="242"/>
                      <a:pt x="683" y="232"/>
                    </a:cubicBezTo>
                    <a:cubicBezTo>
                      <a:pt x="679" y="228"/>
                      <a:pt x="674" y="224"/>
                      <a:pt x="675" y="217"/>
                    </a:cubicBezTo>
                    <a:cubicBezTo>
                      <a:pt x="680" y="217"/>
                      <a:pt x="685" y="214"/>
                      <a:pt x="688" y="210"/>
                    </a:cubicBezTo>
                    <a:cubicBezTo>
                      <a:pt x="691" y="207"/>
                      <a:pt x="699" y="203"/>
                      <a:pt x="701" y="199"/>
                    </a:cubicBezTo>
                    <a:cubicBezTo>
                      <a:pt x="707" y="187"/>
                      <a:pt x="710" y="180"/>
                      <a:pt x="721" y="172"/>
                    </a:cubicBezTo>
                    <a:cubicBezTo>
                      <a:pt x="721" y="172"/>
                      <a:pt x="738" y="153"/>
                      <a:pt x="723" y="143"/>
                    </a:cubicBezTo>
                    <a:cubicBezTo>
                      <a:pt x="717" y="139"/>
                      <a:pt x="735" y="138"/>
                      <a:pt x="745" y="132"/>
                    </a:cubicBezTo>
                    <a:cubicBezTo>
                      <a:pt x="756" y="126"/>
                      <a:pt x="760" y="102"/>
                      <a:pt x="769" y="92"/>
                    </a:cubicBezTo>
                    <a:cubicBezTo>
                      <a:pt x="769" y="81"/>
                      <a:pt x="769" y="81"/>
                      <a:pt x="769" y="81"/>
                    </a:cubicBezTo>
                    <a:cubicBezTo>
                      <a:pt x="751" y="81"/>
                      <a:pt x="749" y="95"/>
                      <a:pt x="734" y="95"/>
                    </a:cubicBezTo>
                    <a:cubicBezTo>
                      <a:pt x="721" y="95"/>
                      <a:pt x="716" y="78"/>
                      <a:pt x="710" y="73"/>
                    </a:cubicBezTo>
                    <a:cubicBezTo>
                      <a:pt x="702" y="65"/>
                      <a:pt x="683" y="64"/>
                      <a:pt x="677" y="55"/>
                    </a:cubicBezTo>
                    <a:cubicBezTo>
                      <a:pt x="662" y="31"/>
                      <a:pt x="663" y="0"/>
                      <a:pt x="624" y="0"/>
                    </a:cubicBezTo>
                    <a:cubicBezTo>
                      <a:pt x="568" y="0"/>
                      <a:pt x="589" y="74"/>
                      <a:pt x="547" y="57"/>
                    </a:cubicBezTo>
                    <a:cubicBezTo>
                      <a:pt x="515" y="45"/>
                      <a:pt x="483" y="68"/>
                      <a:pt x="458" y="68"/>
                    </a:cubicBezTo>
                    <a:cubicBezTo>
                      <a:pt x="430" y="68"/>
                      <a:pt x="422" y="46"/>
                      <a:pt x="395" y="46"/>
                    </a:cubicBezTo>
                    <a:cubicBezTo>
                      <a:pt x="383" y="46"/>
                      <a:pt x="365" y="61"/>
                      <a:pt x="355" y="33"/>
                    </a:cubicBezTo>
                    <a:cubicBezTo>
                      <a:pt x="352" y="26"/>
                      <a:pt x="325" y="22"/>
                      <a:pt x="317" y="22"/>
                    </a:cubicBezTo>
                    <a:cubicBezTo>
                      <a:pt x="304" y="22"/>
                      <a:pt x="309" y="55"/>
                      <a:pt x="284" y="55"/>
                    </a:cubicBezTo>
                    <a:cubicBezTo>
                      <a:pt x="266" y="55"/>
                      <a:pt x="247" y="42"/>
                      <a:pt x="236" y="42"/>
                    </a:cubicBezTo>
                    <a:cubicBezTo>
                      <a:pt x="229" y="42"/>
                      <a:pt x="221" y="51"/>
                      <a:pt x="218" y="53"/>
                    </a:cubicBezTo>
                    <a:cubicBezTo>
                      <a:pt x="196" y="66"/>
                      <a:pt x="170" y="66"/>
                      <a:pt x="152" y="81"/>
                    </a:cubicBezTo>
                    <a:cubicBezTo>
                      <a:pt x="145" y="88"/>
                      <a:pt x="159" y="112"/>
                      <a:pt x="123" y="108"/>
                    </a:cubicBezTo>
                    <a:cubicBezTo>
                      <a:pt x="110" y="106"/>
                      <a:pt x="108" y="133"/>
                      <a:pt x="86" y="137"/>
                    </a:cubicBezTo>
                    <a:cubicBezTo>
                      <a:pt x="86" y="186"/>
                      <a:pt x="58" y="207"/>
                      <a:pt x="17" y="207"/>
                    </a:cubicBezTo>
                    <a:cubicBezTo>
                      <a:pt x="10" y="207"/>
                      <a:pt x="1" y="227"/>
                      <a:pt x="0" y="236"/>
                    </a:cubicBezTo>
                    <a:cubicBezTo>
                      <a:pt x="11" y="238"/>
                      <a:pt x="13" y="241"/>
                      <a:pt x="15" y="251"/>
                    </a:cubicBezTo>
                    <a:cubicBezTo>
                      <a:pt x="15" y="253"/>
                      <a:pt x="15" y="253"/>
                      <a:pt x="15" y="253"/>
                    </a:cubicBezTo>
                    <a:cubicBezTo>
                      <a:pt x="15" y="261"/>
                      <a:pt x="19" y="259"/>
                      <a:pt x="25" y="261"/>
                    </a:cubicBezTo>
                    <a:cubicBezTo>
                      <a:pt x="30" y="262"/>
                      <a:pt x="28" y="268"/>
                      <a:pt x="31" y="271"/>
                    </a:cubicBezTo>
                    <a:cubicBezTo>
                      <a:pt x="37" y="277"/>
                      <a:pt x="42" y="277"/>
                      <a:pt x="50" y="280"/>
                    </a:cubicBezTo>
                    <a:cubicBezTo>
                      <a:pt x="58" y="279"/>
                      <a:pt x="61" y="272"/>
                      <a:pt x="69" y="272"/>
                    </a:cubicBezTo>
                    <a:cubicBezTo>
                      <a:pt x="73" y="272"/>
                      <a:pt x="83" y="280"/>
                      <a:pt x="83" y="284"/>
                    </a:cubicBezTo>
                    <a:cubicBezTo>
                      <a:pt x="83" y="296"/>
                      <a:pt x="66" y="294"/>
                      <a:pt x="66" y="306"/>
                    </a:cubicBezTo>
                    <a:cubicBezTo>
                      <a:pt x="66" y="311"/>
                      <a:pt x="73" y="312"/>
                      <a:pt x="73" y="317"/>
                    </a:cubicBezTo>
                    <a:cubicBezTo>
                      <a:pt x="73" y="323"/>
                      <a:pt x="68" y="322"/>
                      <a:pt x="63" y="322"/>
                    </a:cubicBezTo>
                    <a:cubicBezTo>
                      <a:pt x="63" y="326"/>
                      <a:pt x="63" y="326"/>
                      <a:pt x="63" y="326"/>
                    </a:cubicBezTo>
                    <a:cubicBezTo>
                      <a:pt x="64" y="331"/>
                      <a:pt x="64" y="335"/>
                      <a:pt x="65" y="340"/>
                    </a:cubicBezTo>
                    <a:cubicBezTo>
                      <a:pt x="66" y="343"/>
                      <a:pt x="71" y="342"/>
                      <a:pt x="73" y="343"/>
                    </a:cubicBezTo>
                    <a:cubicBezTo>
                      <a:pt x="80" y="345"/>
                      <a:pt x="83" y="351"/>
                      <a:pt x="91" y="353"/>
                    </a:cubicBezTo>
                    <a:cubicBezTo>
                      <a:pt x="100" y="355"/>
                      <a:pt x="105" y="352"/>
                      <a:pt x="110" y="357"/>
                    </a:cubicBezTo>
                    <a:cubicBezTo>
                      <a:pt x="116" y="363"/>
                      <a:pt x="120" y="361"/>
                      <a:pt x="127" y="364"/>
                    </a:cubicBezTo>
                    <a:cubicBezTo>
                      <a:pt x="130" y="366"/>
                      <a:pt x="130" y="369"/>
                      <a:pt x="132" y="373"/>
                    </a:cubicBezTo>
                    <a:cubicBezTo>
                      <a:pt x="133" y="376"/>
                      <a:pt x="137" y="372"/>
                      <a:pt x="139" y="373"/>
                    </a:cubicBezTo>
                    <a:cubicBezTo>
                      <a:pt x="146" y="378"/>
                      <a:pt x="150" y="384"/>
                      <a:pt x="160" y="384"/>
                    </a:cubicBezTo>
                    <a:cubicBezTo>
                      <a:pt x="166" y="384"/>
                      <a:pt x="172" y="384"/>
                      <a:pt x="178" y="384"/>
                    </a:cubicBezTo>
                    <a:cubicBezTo>
                      <a:pt x="182" y="384"/>
                      <a:pt x="184" y="382"/>
                      <a:pt x="186" y="382"/>
                    </a:cubicBezTo>
                    <a:cubicBezTo>
                      <a:pt x="189" y="382"/>
                      <a:pt x="190" y="389"/>
                      <a:pt x="191" y="392"/>
                    </a:cubicBezTo>
                    <a:cubicBezTo>
                      <a:pt x="197" y="389"/>
                      <a:pt x="199" y="381"/>
                      <a:pt x="210" y="381"/>
                    </a:cubicBezTo>
                    <a:cubicBezTo>
                      <a:pt x="219" y="381"/>
                      <a:pt x="224" y="386"/>
                      <a:pt x="231" y="386"/>
                    </a:cubicBezTo>
                    <a:cubicBezTo>
                      <a:pt x="238" y="386"/>
                      <a:pt x="252" y="374"/>
                      <a:pt x="255" y="372"/>
                    </a:cubicBezTo>
                    <a:cubicBezTo>
                      <a:pt x="258" y="370"/>
                      <a:pt x="259" y="369"/>
                      <a:pt x="260" y="367"/>
                    </a:cubicBezTo>
                    <a:cubicBezTo>
                      <a:pt x="264" y="363"/>
                      <a:pt x="270" y="368"/>
                      <a:pt x="275" y="366"/>
                    </a:cubicBezTo>
                    <a:cubicBezTo>
                      <a:pt x="279" y="362"/>
                      <a:pt x="279" y="362"/>
                      <a:pt x="279" y="362"/>
                    </a:cubicBezTo>
                    <a:cubicBezTo>
                      <a:pt x="282" y="362"/>
                      <a:pt x="282" y="362"/>
                      <a:pt x="282" y="362"/>
                    </a:cubicBezTo>
                    <a:cubicBezTo>
                      <a:pt x="285" y="377"/>
                      <a:pt x="294" y="376"/>
                      <a:pt x="305" y="381"/>
                    </a:cubicBezTo>
                    <a:cubicBezTo>
                      <a:pt x="309" y="388"/>
                      <a:pt x="316" y="391"/>
                      <a:pt x="316" y="400"/>
                    </a:cubicBezTo>
                    <a:cubicBezTo>
                      <a:pt x="316" y="417"/>
                      <a:pt x="304" y="418"/>
                      <a:pt x="304" y="434"/>
                    </a:cubicBezTo>
                    <a:cubicBezTo>
                      <a:pt x="304" y="436"/>
                      <a:pt x="305" y="439"/>
                      <a:pt x="306" y="439"/>
                    </a:cubicBezTo>
                    <a:cubicBezTo>
                      <a:pt x="309" y="439"/>
                      <a:pt x="312" y="436"/>
                      <a:pt x="315" y="436"/>
                    </a:cubicBezTo>
                    <a:cubicBezTo>
                      <a:pt x="319" y="436"/>
                      <a:pt x="320" y="449"/>
                      <a:pt x="324" y="450"/>
                    </a:cubicBezTo>
                    <a:cubicBezTo>
                      <a:pt x="324" y="459"/>
                      <a:pt x="330" y="468"/>
                      <a:pt x="338" y="468"/>
                    </a:cubicBezTo>
                    <a:cubicBezTo>
                      <a:pt x="342" y="468"/>
                      <a:pt x="343" y="467"/>
                      <a:pt x="346" y="467"/>
                    </a:cubicBezTo>
                    <a:cubicBezTo>
                      <a:pt x="348" y="467"/>
                      <a:pt x="348" y="467"/>
                      <a:pt x="348" y="467"/>
                    </a:cubicBezTo>
                    <a:cubicBezTo>
                      <a:pt x="348" y="471"/>
                      <a:pt x="350" y="472"/>
                      <a:pt x="351" y="472"/>
                    </a:cubicBezTo>
                    <a:cubicBezTo>
                      <a:pt x="352" y="472"/>
                      <a:pt x="353" y="470"/>
                      <a:pt x="353" y="468"/>
                    </a:cubicBezTo>
                    <a:cubicBezTo>
                      <a:pt x="353" y="464"/>
                      <a:pt x="353" y="461"/>
                      <a:pt x="353" y="457"/>
                    </a:cubicBezTo>
                    <a:cubicBezTo>
                      <a:pt x="353" y="457"/>
                      <a:pt x="363" y="454"/>
                      <a:pt x="365" y="454"/>
                    </a:cubicBezTo>
                    <a:cubicBezTo>
                      <a:pt x="379" y="454"/>
                      <a:pt x="379" y="454"/>
                      <a:pt x="379" y="454"/>
                    </a:cubicBezTo>
                    <a:cubicBezTo>
                      <a:pt x="385" y="457"/>
                      <a:pt x="390" y="448"/>
                      <a:pt x="397" y="448"/>
                    </a:cubicBezTo>
                    <a:cubicBezTo>
                      <a:pt x="404" y="448"/>
                      <a:pt x="408" y="453"/>
                      <a:pt x="416" y="453"/>
                    </a:cubicBezTo>
                    <a:cubicBezTo>
                      <a:pt x="416" y="464"/>
                      <a:pt x="424" y="468"/>
                      <a:pt x="431" y="470"/>
                    </a:cubicBezTo>
                    <a:cubicBezTo>
                      <a:pt x="431" y="470"/>
                      <a:pt x="431" y="470"/>
                      <a:pt x="431" y="470"/>
                    </a:cubicBezTo>
                    <a:cubicBezTo>
                      <a:pt x="439" y="474"/>
                      <a:pt x="444" y="471"/>
                      <a:pt x="452" y="475"/>
                    </a:cubicBezTo>
                    <a:cubicBezTo>
                      <a:pt x="452" y="477"/>
                      <a:pt x="451" y="486"/>
                      <a:pt x="454" y="486"/>
                    </a:cubicBezTo>
                    <a:cubicBezTo>
                      <a:pt x="459" y="486"/>
                      <a:pt x="457" y="480"/>
                      <a:pt x="460" y="477"/>
                    </a:cubicBezTo>
                    <a:cubicBezTo>
                      <a:pt x="463" y="474"/>
                      <a:pt x="472" y="472"/>
                      <a:pt x="476" y="470"/>
                    </a:cubicBezTo>
                    <a:cubicBezTo>
                      <a:pt x="484" y="466"/>
                      <a:pt x="492" y="468"/>
                      <a:pt x="498" y="463"/>
                    </a:cubicBezTo>
                    <a:cubicBezTo>
                      <a:pt x="498" y="463"/>
                      <a:pt x="502" y="455"/>
                      <a:pt x="503" y="455"/>
                    </a:cubicBezTo>
                    <a:cubicBezTo>
                      <a:pt x="507" y="455"/>
                      <a:pt x="510" y="458"/>
                      <a:pt x="514" y="458"/>
                    </a:cubicBezTo>
                    <a:cubicBezTo>
                      <a:pt x="534" y="458"/>
                      <a:pt x="539" y="446"/>
                      <a:pt x="552" y="439"/>
                    </a:cubicBezTo>
                    <a:cubicBezTo>
                      <a:pt x="555" y="437"/>
                      <a:pt x="557" y="435"/>
                      <a:pt x="558" y="431"/>
                    </a:cubicBezTo>
                    <a:cubicBezTo>
                      <a:pt x="569" y="431"/>
                      <a:pt x="572" y="414"/>
                      <a:pt x="576" y="406"/>
                    </a:cubicBezTo>
                    <a:cubicBezTo>
                      <a:pt x="578" y="401"/>
                      <a:pt x="590" y="383"/>
                      <a:pt x="597" y="382"/>
                    </a:cubicBezTo>
                    <a:cubicBezTo>
                      <a:pt x="597" y="372"/>
                      <a:pt x="604" y="368"/>
                      <a:pt x="604" y="355"/>
                    </a:cubicBezTo>
                    <a:cubicBezTo>
                      <a:pt x="604" y="336"/>
                      <a:pt x="599" y="329"/>
                      <a:pt x="591" y="317"/>
                    </a:cubicBezTo>
                    <a:cubicBezTo>
                      <a:pt x="590" y="315"/>
                      <a:pt x="590" y="309"/>
                      <a:pt x="586" y="30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26" name="Freeform 148"/>
              <p:cNvSpPr/>
              <p:nvPr/>
            </p:nvSpPr>
            <p:spPr bwMode="auto">
              <a:xfrm>
                <a:off x="7369175" y="1395413"/>
                <a:ext cx="58738" cy="25400"/>
              </a:xfrm>
              <a:custGeom>
                <a:avLst/>
                <a:gdLst/>
                <a:ahLst/>
                <a:cxnLst>
                  <a:cxn ang="0">
                    <a:pos x="4" y="19"/>
                  </a:cxn>
                  <a:cxn ang="0">
                    <a:pos x="0" y="14"/>
                  </a:cxn>
                  <a:cxn ang="0">
                    <a:pos x="20" y="0"/>
                  </a:cxn>
                  <a:cxn ang="0">
                    <a:pos x="44" y="11"/>
                  </a:cxn>
                  <a:cxn ang="0">
                    <a:pos x="4" y="19"/>
                  </a:cxn>
                </a:cxnLst>
                <a:rect l="0" t="0" r="r" b="b"/>
                <a:pathLst>
                  <a:path w="44" h="19">
                    <a:moveTo>
                      <a:pt x="4" y="19"/>
                    </a:moveTo>
                    <a:cubicBezTo>
                      <a:pt x="1" y="19"/>
                      <a:pt x="0" y="17"/>
                      <a:pt x="0" y="14"/>
                    </a:cubicBezTo>
                    <a:cubicBezTo>
                      <a:pt x="0" y="8"/>
                      <a:pt x="13" y="0"/>
                      <a:pt x="20" y="0"/>
                    </a:cubicBezTo>
                    <a:cubicBezTo>
                      <a:pt x="27" y="0"/>
                      <a:pt x="44" y="4"/>
                      <a:pt x="44" y="11"/>
                    </a:cubicBezTo>
                    <a:cubicBezTo>
                      <a:pt x="44" y="17"/>
                      <a:pt x="9" y="19"/>
                      <a:pt x="4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27" name="Freeform 149"/>
              <p:cNvSpPr/>
              <p:nvPr/>
            </p:nvSpPr>
            <p:spPr bwMode="auto">
              <a:xfrm>
                <a:off x="7191375" y="1443038"/>
                <a:ext cx="23813" cy="14288"/>
              </a:xfrm>
              <a:custGeom>
                <a:avLst/>
                <a:gdLst/>
                <a:ahLst/>
                <a:cxnLst>
                  <a:cxn ang="0">
                    <a:pos x="13" y="10"/>
                  </a:cxn>
                  <a:cxn ang="0">
                    <a:pos x="18" y="6"/>
                  </a:cxn>
                  <a:cxn ang="0">
                    <a:pos x="15" y="0"/>
                  </a:cxn>
                  <a:cxn ang="0">
                    <a:pos x="0" y="0"/>
                  </a:cxn>
                  <a:cxn ang="0">
                    <a:pos x="13" y="10"/>
                  </a:cxn>
                </a:cxnLst>
                <a:rect l="0" t="0" r="r" b="b"/>
                <a:pathLst>
                  <a:path w="18" h="10">
                    <a:moveTo>
                      <a:pt x="13" y="10"/>
                    </a:moveTo>
                    <a:cubicBezTo>
                      <a:pt x="15" y="10"/>
                      <a:pt x="18" y="8"/>
                      <a:pt x="18" y="6"/>
                    </a:cubicBezTo>
                    <a:cubicBezTo>
                      <a:pt x="18" y="3"/>
                      <a:pt x="15" y="2"/>
                      <a:pt x="1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" y="6"/>
                      <a:pt x="7" y="10"/>
                      <a:pt x="13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28" name="Freeform 150"/>
              <p:cNvSpPr/>
              <p:nvPr/>
            </p:nvSpPr>
            <p:spPr bwMode="auto">
              <a:xfrm>
                <a:off x="6645275" y="1257300"/>
                <a:ext cx="11113" cy="12700"/>
              </a:xfrm>
              <a:custGeom>
                <a:avLst/>
                <a:gdLst/>
                <a:ahLst/>
                <a:cxnLst>
                  <a:cxn ang="0">
                    <a:pos x="8" y="5"/>
                  </a:cxn>
                  <a:cxn ang="0">
                    <a:pos x="3" y="0"/>
                  </a:cxn>
                  <a:cxn ang="0">
                    <a:pos x="0" y="7"/>
                  </a:cxn>
                  <a:cxn ang="0">
                    <a:pos x="3" y="10"/>
                  </a:cxn>
                  <a:cxn ang="0">
                    <a:pos x="8" y="4"/>
                  </a:cxn>
                  <a:cxn ang="0">
                    <a:pos x="6" y="4"/>
                  </a:cxn>
                  <a:cxn ang="0">
                    <a:pos x="8" y="5"/>
                  </a:cxn>
                </a:cxnLst>
                <a:rect l="0" t="0" r="r" b="b"/>
                <a:pathLst>
                  <a:path w="8" h="10">
                    <a:moveTo>
                      <a:pt x="8" y="5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2"/>
                      <a:pt x="0" y="4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7" y="10"/>
                      <a:pt x="7" y="6"/>
                      <a:pt x="8" y="4"/>
                    </a:cubicBezTo>
                    <a:cubicBezTo>
                      <a:pt x="6" y="4"/>
                      <a:pt x="6" y="4"/>
                      <a:pt x="6" y="4"/>
                    </a:cubicBezTo>
                    <a:lnTo>
                      <a:pt x="8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29" name="Freeform 151"/>
              <p:cNvSpPr/>
              <p:nvPr/>
            </p:nvSpPr>
            <p:spPr bwMode="auto">
              <a:xfrm>
                <a:off x="6249988" y="1300163"/>
                <a:ext cx="26988" cy="15875"/>
              </a:xfrm>
              <a:custGeom>
                <a:avLst/>
                <a:gdLst/>
                <a:ahLst/>
                <a:cxnLst>
                  <a:cxn ang="0">
                    <a:pos x="20" y="9"/>
                  </a:cxn>
                  <a:cxn ang="0">
                    <a:pos x="10" y="12"/>
                  </a:cxn>
                  <a:cxn ang="0">
                    <a:pos x="0" y="7"/>
                  </a:cxn>
                  <a:cxn ang="0">
                    <a:pos x="10" y="0"/>
                  </a:cxn>
                  <a:cxn ang="0">
                    <a:pos x="20" y="7"/>
                  </a:cxn>
                  <a:cxn ang="0">
                    <a:pos x="17" y="12"/>
                  </a:cxn>
                  <a:cxn ang="0">
                    <a:pos x="20" y="9"/>
                  </a:cxn>
                </a:cxnLst>
                <a:rect l="0" t="0" r="r" b="b"/>
                <a:pathLst>
                  <a:path w="20" h="12">
                    <a:moveTo>
                      <a:pt x="20" y="9"/>
                    </a:moveTo>
                    <a:cubicBezTo>
                      <a:pt x="17" y="11"/>
                      <a:pt x="14" y="12"/>
                      <a:pt x="10" y="12"/>
                    </a:cubicBezTo>
                    <a:cubicBezTo>
                      <a:pt x="5" y="12"/>
                      <a:pt x="0" y="11"/>
                      <a:pt x="0" y="7"/>
                    </a:cubicBezTo>
                    <a:cubicBezTo>
                      <a:pt x="0" y="3"/>
                      <a:pt x="6" y="0"/>
                      <a:pt x="10" y="0"/>
                    </a:cubicBezTo>
                    <a:cubicBezTo>
                      <a:pt x="16" y="0"/>
                      <a:pt x="20" y="2"/>
                      <a:pt x="20" y="7"/>
                    </a:cubicBezTo>
                    <a:cubicBezTo>
                      <a:pt x="20" y="10"/>
                      <a:pt x="18" y="11"/>
                      <a:pt x="17" y="12"/>
                    </a:cubicBezTo>
                    <a:lnTo>
                      <a:pt x="20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30" name="Freeform 152"/>
              <p:cNvSpPr/>
              <p:nvPr/>
            </p:nvSpPr>
            <p:spPr bwMode="auto">
              <a:xfrm>
                <a:off x="6043613" y="1128713"/>
                <a:ext cx="100013" cy="57150"/>
              </a:xfrm>
              <a:custGeom>
                <a:avLst/>
                <a:gdLst/>
                <a:ahLst/>
                <a:cxnLst>
                  <a:cxn ang="0">
                    <a:pos x="6" y="43"/>
                  </a:cxn>
                  <a:cxn ang="0">
                    <a:pos x="0" y="37"/>
                  </a:cxn>
                  <a:cxn ang="0">
                    <a:pos x="8" y="27"/>
                  </a:cxn>
                  <a:cxn ang="0">
                    <a:pos x="39" y="0"/>
                  </a:cxn>
                  <a:cxn ang="0">
                    <a:pos x="45" y="0"/>
                  </a:cxn>
                  <a:cxn ang="0">
                    <a:pos x="44" y="10"/>
                  </a:cxn>
                  <a:cxn ang="0">
                    <a:pos x="52" y="6"/>
                  </a:cxn>
                  <a:cxn ang="0">
                    <a:pos x="76" y="23"/>
                  </a:cxn>
                  <a:cxn ang="0">
                    <a:pos x="45" y="34"/>
                  </a:cxn>
                  <a:cxn ang="0">
                    <a:pos x="30" y="37"/>
                  </a:cxn>
                  <a:cxn ang="0">
                    <a:pos x="6" y="43"/>
                  </a:cxn>
                </a:cxnLst>
                <a:rect l="0" t="0" r="r" b="b"/>
                <a:pathLst>
                  <a:path w="76" h="43">
                    <a:moveTo>
                      <a:pt x="6" y="43"/>
                    </a:moveTo>
                    <a:cubicBezTo>
                      <a:pt x="1" y="43"/>
                      <a:pt x="0" y="41"/>
                      <a:pt x="0" y="37"/>
                    </a:cubicBezTo>
                    <a:cubicBezTo>
                      <a:pt x="0" y="30"/>
                      <a:pt x="5" y="30"/>
                      <a:pt x="8" y="27"/>
                    </a:cubicBezTo>
                    <a:cubicBezTo>
                      <a:pt x="18" y="17"/>
                      <a:pt x="22" y="0"/>
                      <a:pt x="39" y="0"/>
                    </a:cubicBezTo>
                    <a:cubicBezTo>
                      <a:pt x="43" y="0"/>
                      <a:pt x="43" y="0"/>
                      <a:pt x="45" y="0"/>
                    </a:cubicBezTo>
                    <a:cubicBezTo>
                      <a:pt x="45" y="7"/>
                      <a:pt x="47" y="7"/>
                      <a:pt x="44" y="10"/>
                    </a:cubicBezTo>
                    <a:cubicBezTo>
                      <a:pt x="47" y="9"/>
                      <a:pt x="49" y="6"/>
                      <a:pt x="52" y="6"/>
                    </a:cubicBezTo>
                    <a:cubicBezTo>
                      <a:pt x="58" y="6"/>
                      <a:pt x="76" y="17"/>
                      <a:pt x="76" y="23"/>
                    </a:cubicBezTo>
                    <a:cubicBezTo>
                      <a:pt x="76" y="34"/>
                      <a:pt x="53" y="36"/>
                      <a:pt x="45" y="34"/>
                    </a:cubicBezTo>
                    <a:cubicBezTo>
                      <a:pt x="43" y="34"/>
                      <a:pt x="30" y="37"/>
                      <a:pt x="30" y="37"/>
                    </a:cubicBezTo>
                    <a:lnTo>
                      <a:pt x="6" y="4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31" name="Freeform 153"/>
              <p:cNvSpPr/>
              <p:nvPr/>
            </p:nvSpPr>
            <p:spPr bwMode="auto">
              <a:xfrm>
                <a:off x="5900738" y="1101725"/>
                <a:ext cx="39688" cy="2063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30" y="7"/>
                  </a:cxn>
                  <a:cxn ang="0">
                    <a:pos x="9" y="16"/>
                  </a:cxn>
                  <a:cxn ang="0">
                    <a:pos x="0" y="5"/>
                  </a:cxn>
                  <a:cxn ang="0">
                    <a:pos x="12" y="0"/>
                  </a:cxn>
                </a:cxnLst>
                <a:rect l="0" t="0" r="r" b="b"/>
                <a:pathLst>
                  <a:path w="30" h="16">
                    <a:moveTo>
                      <a:pt x="12" y="0"/>
                    </a:moveTo>
                    <a:cubicBezTo>
                      <a:pt x="14" y="0"/>
                      <a:pt x="26" y="6"/>
                      <a:pt x="30" y="7"/>
                    </a:cubicBezTo>
                    <a:cubicBezTo>
                      <a:pt x="29" y="15"/>
                      <a:pt x="14" y="16"/>
                      <a:pt x="9" y="16"/>
                    </a:cubicBezTo>
                    <a:cubicBezTo>
                      <a:pt x="6" y="16"/>
                      <a:pt x="0" y="9"/>
                      <a:pt x="0" y="5"/>
                    </a:cubicBezTo>
                    <a:cubicBezTo>
                      <a:pt x="0" y="0"/>
                      <a:pt x="9" y="0"/>
                      <a:pt x="1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32" name="Freeform 154"/>
              <p:cNvSpPr/>
              <p:nvPr/>
            </p:nvSpPr>
            <p:spPr bwMode="auto">
              <a:xfrm>
                <a:off x="5913438" y="1057275"/>
                <a:ext cx="139700" cy="98425"/>
              </a:xfrm>
              <a:custGeom>
                <a:avLst/>
                <a:gdLst/>
                <a:ahLst/>
                <a:cxnLst>
                  <a:cxn ang="0">
                    <a:pos x="99" y="68"/>
                  </a:cxn>
                  <a:cxn ang="0">
                    <a:pos x="90" y="74"/>
                  </a:cxn>
                  <a:cxn ang="0">
                    <a:pos x="41" y="66"/>
                  </a:cxn>
                  <a:cxn ang="0">
                    <a:pos x="17" y="50"/>
                  </a:cxn>
                  <a:cxn ang="0">
                    <a:pos x="50" y="36"/>
                  </a:cxn>
                  <a:cxn ang="0">
                    <a:pos x="32" y="36"/>
                  </a:cxn>
                  <a:cxn ang="0">
                    <a:pos x="0" y="26"/>
                  </a:cxn>
                  <a:cxn ang="0">
                    <a:pos x="46" y="0"/>
                  </a:cxn>
                  <a:cxn ang="0">
                    <a:pos x="72" y="17"/>
                  </a:cxn>
                  <a:cxn ang="0">
                    <a:pos x="67" y="18"/>
                  </a:cxn>
                  <a:cxn ang="0">
                    <a:pos x="67" y="27"/>
                  </a:cxn>
                  <a:cxn ang="0">
                    <a:pos x="59" y="35"/>
                  </a:cxn>
                  <a:cxn ang="0">
                    <a:pos x="68" y="35"/>
                  </a:cxn>
                  <a:cxn ang="0">
                    <a:pos x="81" y="39"/>
                  </a:cxn>
                  <a:cxn ang="0">
                    <a:pos x="90" y="39"/>
                  </a:cxn>
                  <a:cxn ang="0">
                    <a:pos x="105" y="48"/>
                  </a:cxn>
                  <a:cxn ang="0">
                    <a:pos x="101" y="57"/>
                  </a:cxn>
                  <a:cxn ang="0">
                    <a:pos x="92" y="62"/>
                  </a:cxn>
                  <a:cxn ang="0">
                    <a:pos x="99" y="68"/>
                  </a:cxn>
                </a:cxnLst>
                <a:rect l="0" t="0" r="r" b="b"/>
                <a:pathLst>
                  <a:path w="105" h="74">
                    <a:moveTo>
                      <a:pt x="99" y="68"/>
                    </a:moveTo>
                    <a:cubicBezTo>
                      <a:pt x="99" y="72"/>
                      <a:pt x="94" y="74"/>
                      <a:pt x="90" y="74"/>
                    </a:cubicBezTo>
                    <a:cubicBezTo>
                      <a:pt x="71" y="74"/>
                      <a:pt x="57" y="66"/>
                      <a:pt x="41" y="66"/>
                    </a:cubicBezTo>
                    <a:cubicBezTo>
                      <a:pt x="35" y="66"/>
                      <a:pt x="24" y="54"/>
                      <a:pt x="17" y="50"/>
                    </a:cubicBezTo>
                    <a:cubicBezTo>
                      <a:pt x="32" y="46"/>
                      <a:pt x="36" y="41"/>
                      <a:pt x="50" y="36"/>
                    </a:cubicBezTo>
                    <a:cubicBezTo>
                      <a:pt x="46" y="36"/>
                      <a:pt x="35" y="36"/>
                      <a:pt x="32" y="36"/>
                    </a:cubicBezTo>
                    <a:cubicBezTo>
                      <a:pt x="20" y="36"/>
                      <a:pt x="11" y="32"/>
                      <a:pt x="0" y="26"/>
                    </a:cubicBezTo>
                    <a:cubicBezTo>
                      <a:pt x="18" y="21"/>
                      <a:pt x="25" y="0"/>
                      <a:pt x="46" y="0"/>
                    </a:cubicBezTo>
                    <a:cubicBezTo>
                      <a:pt x="58" y="0"/>
                      <a:pt x="65" y="12"/>
                      <a:pt x="72" y="17"/>
                    </a:cubicBezTo>
                    <a:cubicBezTo>
                      <a:pt x="68" y="19"/>
                      <a:pt x="69" y="18"/>
                      <a:pt x="67" y="18"/>
                    </a:cubicBezTo>
                    <a:cubicBezTo>
                      <a:pt x="68" y="23"/>
                      <a:pt x="67" y="24"/>
                      <a:pt x="67" y="27"/>
                    </a:cubicBezTo>
                    <a:cubicBezTo>
                      <a:pt x="67" y="29"/>
                      <a:pt x="62" y="33"/>
                      <a:pt x="59" y="35"/>
                    </a:cubicBezTo>
                    <a:cubicBezTo>
                      <a:pt x="63" y="33"/>
                      <a:pt x="65" y="35"/>
                      <a:pt x="68" y="35"/>
                    </a:cubicBezTo>
                    <a:cubicBezTo>
                      <a:pt x="73" y="35"/>
                      <a:pt x="76" y="39"/>
                      <a:pt x="81" y="39"/>
                    </a:cubicBezTo>
                    <a:cubicBezTo>
                      <a:pt x="84" y="39"/>
                      <a:pt x="87" y="39"/>
                      <a:pt x="90" y="39"/>
                    </a:cubicBezTo>
                    <a:cubicBezTo>
                      <a:pt x="99" y="39"/>
                      <a:pt x="99" y="42"/>
                      <a:pt x="105" y="48"/>
                    </a:cubicBezTo>
                    <a:cubicBezTo>
                      <a:pt x="100" y="51"/>
                      <a:pt x="101" y="52"/>
                      <a:pt x="101" y="57"/>
                    </a:cubicBezTo>
                    <a:cubicBezTo>
                      <a:pt x="101" y="61"/>
                      <a:pt x="95" y="62"/>
                      <a:pt x="92" y="62"/>
                    </a:cubicBezTo>
                    <a:cubicBezTo>
                      <a:pt x="95" y="63"/>
                      <a:pt x="99" y="65"/>
                      <a:pt x="99" y="6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33" name="Freeform 155"/>
              <p:cNvSpPr/>
              <p:nvPr/>
            </p:nvSpPr>
            <p:spPr bwMode="auto">
              <a:xfrm>
                <a:off x="5973763" y="1212850"/>
                <a:ext cx="17463" cy="1270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7" y="0"/>
                  </a:cxn>
                  <a:cxn ang="0">
                    <a:pos x="13" y="0"/>
                  </a:cxn>
                  <a:cxn ang="0">
                    <a:pos x="5" y="9"/>
                  </a:cxn>
                  <a:cxn ang="0">
                    <a:pos x="0" y="5"/>
                  </a:cxn>
                </a:cxnLst>
                <a:rect l="0" t="0" r="r" b="b"/>
                <a:pathLst>
                  <a:path w="13" h="9">
                    <a:moveTo>
                      <a:pt x="0" y="5"/>
                    </a:moveTo>
                    <a:cubicBezTo>
                      <a:pt x="3" y="3"/>
                      <a:pt x="5" y="1"/>
                      <a:pt x="7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6"/>
                      <a:pt x="10" y="9"/>
                      <a:pt x="5" y="9"/>
                    </a:cubicBezTo>
                    <a:cubicBezTo>
                      <a:pt x="2" y="9"/>
                      <a:pt x="1" y="7"/>
                      <a:pt x="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34" name="Freeform 156"/>
              <p:cNvSpPr/>
              <p:nvPr/>
            </p:nvSpPr>
            <p:spPr bwMode="auto">
              <a:xfrm>
                <a:off x="5886450" y="1060450"/>
                <a:ext cx="23813" cy="7938"/>
              </a:xfrm>
              <a:custGeom>
                <a:avLst/>
                <a:gdLst/>
                <a:ahLst/>
                <a:cxnLst>
                  <a:cxn ang="0">
                    <a:pos x="18" y="4"/>
                  </a:cxn>
                  <a:cxn ang="0">
                    <a:pos x="0" y="0"/>
                  </a:cxn>
                  <a:cxn ang="0">
                    <a:pos x="16" y="0"/>
                  </a:cxn>
                  <a:cxn ang="0">
                    <a:pos x="18" y="4"/>
                  </a:cxn>
                </a:cxnLst>
                <a:rect l="0" t="0" r="r" b="b"/>
                <a:pathLst>
                  <a:path w="18" h="6">
                    <a:moveTo>
                      <a:pt x="18" y="4"/>
                    </a:moveTo>
                    <a:cubicBezTo>
                      <a:pt x="11" y="5"/>
                      <a:pt x="3" y="6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lnTo>
                      <a:pt x="18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35" name="Freeform 157"/>
              <p:cNvSpPr/>
              <p:nvPr/>
            </p:nvSpPr>
            <p:spPr bwMode="auto">
              <a:xfrm>
                <a:off x="6162675" y="1173163"/>
                <a:ext cx="20638" cy="9525"/>
              </a:xfrm>
              <a:custGeom>
                <a:avLst/>
                <a:gdLst/>
                <a:ahLst/>
                <a:cxnLst>
                  <a:cxn ang="0">
                    <a:pos x="15" y="1"/>
                  </a:cxn>
                  <a:cxn ang="0">
                    <a:pos x="9" y="7"/>
                  </a:cxn>
                  <a:cxn ang="0">
                    <a:pos x="0" y="2"/>
                  </a:cxn>
                  <a:cxn ang="0">
                    <a:pos x="15" y="1"/>
                  </a:cxn>
                </a:cxnLst>
                <a:rect l="0" t="0" r="r" b="b"/>
                <a:pathLst>
                  <a:path w="15" h="7">
                    <a:moveTo>
                      <a:pt x="15" y="1"/>
                    </a:moveTo>
                    <a:cubicBezTo>
                      <a:pt x="14" y="4"/>
                      <a:pt x="12" y="7"/>
                      <a:pt x="9" y="7"/>
                    </a:cubicBezTo>
                    <a:cubicBezTo>
                      <a:pt x="4" y="7"/>
                      <a:pt x="1" y="4"/>
                      <a:pt x="0" y="2"/>
                    </a:cubicBezTo>
                    <a:cubicBezTo>
                      <a:pt x="9" y="0"/>
                      <a:pt x="11" y="2"/>
                      <a:pt x="1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36" name="Freeform 158"/>
              <p:cNvSpPr/>
              <p:nvPr/>
            </p:nvSpPr>
            <p:spPr bwMode="auto">
              <a:xfrm>
                <a:off x="5119688" y="1074738"/>
                <a:ext cx="117475" cy="36513"/>
              </a:xfrm>
              <a:custGeom>
                <a:avLst/>
                <a:gdLst/>
                <a:ahLst/>
                <a:cxnLst>
                  <a:cxn ang="0">
                    <a:pos x="76" y="14"/>
                  </a:cxn>
                  <a:cxn ang="0">
                    <a:pos x="58" y="17"/>
                  </a:cxn>
                  <a:cxn ang="0">
                    <a:pos x="49" y="27"/>
                  </a:cxn>
                  <a:cxn ang="0">
                    <a:pos x="44" y="23"/>
                  </a:cxn>
                  <a:cxn ang="0">
                    <a:pos x="44" y="23"/>
                  </a:cxn>
                  <a:cxn ang="0">
                    <a:pos x="32" y="17"/>
                  </a:cxn>
                  <a:cxn ang="0">
                    <a:pos x="41" y="14"/>
                  </a:cxn>
                  <a:cxn ang="0">
                    <a:pos x="33" y="13"/>
                  </a:cxn>
                  <a:cxn ang="0">
                    <a:pos x="40" y="9"/>
                  </a:cxn>
                  <a:cxn ang="0">
                    <a:pos x="30" y="5"/>
                  </a:cxn>
                  <a:cxn ang="0">
                    <a:pos x="10" y="11"/>
                  </a:cxn>
                  <a:cxn ang="0">
                    <a:pos x="0" y="9"/>
                  </a:cxn>
                  <a:cxn ang="0">
                    <a:pos x="34" y="0"/>
                  </a:cxn>
                  <a:cxn ang="0">
                    <a:pos x="60" y="6"/>
                  </a:cxn>
                  <a:cxn ang="0">
                    <a:pos x="76" y="0"/>
                  </a:cxn>
                  <a:cxn ang="0">
                    <a:pos x="89" y="5"/>
                  </a:cxn>
                  <a:cxn ang="0">
                    <a:pos x="78" y="13"/>
                  </a:cxn>
                  <a:cxn ang="0">
                    <a:pos x="73" y="13"/>
                  </a:cxn>
                  <a:cxn ang="0">
                    <a:pos x="73" y="17"/>
                  </a:cxn>
                  <a:cxn ang="0">
                    <a:pos x="76" y="14"/>
                  </a:cxn>
                </a:cxnLst>
                <a:rect l="0" t="0" r="r" b="b"/>
                <a:pathLst>
                  <a:path w="89" h="27">
                    <a:moveTo>
                      <a:pt x="76" y="14"/>
                    </a:moveTo>
                    <a:cubicBezTo>
                      <a:pt x="69" y="19"/>
                      <a:pt x="65" y="13"/>
                      <a:pt x="58" y="17"/>
                    </a:cubicBezTo>
                    <a:cubicBezTo>
                      <a:pt x="54" y="19"/>
                      <a:pt x="53" y="27"/>
                      <a:pt x="49" y="27"/>
                    </a:cubicBezTo>
                    <a:cubicBezTo>
                      <a:pt x="47" y="26"/>
                      <a:pt x="45" y="24"/>
                      <a:pt x="44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38" y="23"/>
                      <a:pt x="33" y="21"/>
                      <a:pt x="32" y="17"/>
                    </a:cubicBezTo>
                    <a:cubicBezTo>
                      <a:pt x="36" y="15"/>
                      <a:pt x="38" y="15"/>
                      <a:pt x="41" y="14"/>
                    </a:cubicBezTo>
                    <a:cubicBezTo>
                      <a:pt x="37" y="14"/>
                      <a:pt x="35" y="13"/>
                      <a:pt x="33" y="13"/>
                    </a:cubicBezTo>
                    <a:cubicBezTo>
                      <a:pt x="36" y="11"/>
                      <a:pt x="38" y="11"/>
                      <a:pt x="40" y="9"/>
                    </a:cubicBezTo>
                    <a:cubicBezTo>
                      <a:pt x="36" y="8"/>
                      <a:pt x="34" y="5"/>
                      <a:pt x="30" y="5"/>
                    </a:cubicBezTo>
                    <a:cubicBezTo>
                      <a:pt x="25" y="5"/>
                      <a:pt x="17" y="11"/>
                      <a:pt x="10" y="11"/>
                    </a:cubicBezTo>
                    <a:cubicBezTo>
                      <a:pt x="7" y="11"/>
                      <a:pt x="4" y="9"/>
                      <a:pt x="0" y="9"/>
                    </a:cubicBezTo>
                    <a:cubicBezTo>
                      <a:pt x="4" y="2"/>
                      <a:pt x="25" y="0"/>
                      <a:pt x="34" y="0"/>
                    </a:cubicBezTo>
                    <a:cubicBezTo>
                      <a:pt x="45" y="0"/>
                      <a:pt x="52" y="6"/>
                      <a:pt x="60" y="6"/>
                    </a:cubicBezTo>
                    <a:cubicBezTo>
                      <a:pt x="67" y="6"/>
                      <a:pt x="70" y="0"/>
                      <a:pt x="76" y="0"/>
                    </a:cubicBezTo>
                    <a:cubicBezTo>
                      <a:pt x="82" y="0"/>
                      <a:pt x="87" y="4"/>
                      <a:pt x="89" y="5"/>
                    </a:cubicBezTo>
                    <a:cubicBezTo>
                      <a:pt x="89" y="13"/>
                      <a:pt x="83" y="9"/>
                      <a:pt x="78" y="13"/>
                    </a:cubicBezTo>
                    <a:cubicBezTo>
                      <a:pt x="76" y="13"/>
                      <a:pt x="75" y="13"/>
                      <a:pt x="73" y="13"/>
                    </a:cubicBezTo>
                    <a:cubicBezTo>
                      <a:pt x="73" y="17"/>
                      <a:pt x="73" y="17"/>
                      <a:pt x="73" y="17"/>
                    </a:cubicBezTo>
                    <a:lnTo>
                      <a:pt x="76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37" name="Freeform 159"/>
              <p:cNvSpPr/>
              <p:nvPr/>
            </p:nvSpPr>
            <p:spPr bwMode="auto">
              <a:xfrm>
                <a:off x="5427663" y="1052513"/>
                <a:ext cx="41275" cy="26988"/>
              </a:xfrm>
              <a:custGeom>
                <a:avLst/>
                <a:gdLst/>
                <a:ahLst/>
                <a:cxnLst>
                  <a:cxn ang="0">
                    <a:pos x="7" y="20"/>
                  </a:cxn>
                  <a:cxn ang="0">
                    <a:pos x="0" y="13"/>
                  </a:cxn>
                  <a:cxn ang="0">
                    <a:pos x="25" y="0"/>
                  </a:cxn>
                  <a:cxn ang="0">
                    <a:pos x="31" y="14"/>
                  </a:cxn>
                  <a:cxn ang="0">
                    <a:pos x="7" y="20"/>
                  </a:cxn>
                </a:cxnLst>
                <a:rect l="0" t="0" r="r" b="b"/>
                <a:pathLst>
                  <a:path w="31" h="20">
                    <a:moveTo>
                      <a:pt x="7" y="20"/>
                    </a:moveTo>
                    <a:cubicBezTo>
                      <a:pt x="2" y="20"/>
                      <a:pt x="0" y="17"/>
                      <a:pt x="0" y="13"/>
                    </a:cubicBezTo>
                    <a:cubicBezTo>
                      <a:pt x="0" y="7"/>
                      <a:pt x="18" y="0"/>
                      <a:pt x="25" y="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28" y="16"/>
                      <a:pt x="11" y="20"/>
                      <a:pt x="7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38" name="Freeform 160"/>
              <p:cNvSpPr/>
              <p:nvPr/>
            </p:nvSpPr>
            <p:spPr bwMode="auto">
              <a:xfrm>
                <a:off x="5373688" y="1069975"/>
                <a:ext cx="44450" cy="25400"/>
              </a:xfrm>
              <a:custGeom>
                <a:avLst/>
                <a:gdLst/>
                <a:ahLst/>
                <a:cxnLst>
                  <a:cxn ang="0">
                    <a:pos x="33" y="4"/>
                  </a:cxn>
                  <a:cxn ang="0">
                    <a:pos x="33" y="10"/>
                  </a:cxn>
                  <a:cxn ang="0">
                    <a:pos x="22" y="12"/>
                  </a:cxn>
                  <a:cxn ang="0">
                    <a:pos x="24" y="18"/>
                  </a:cxn>
                  <a:cxn ang="0">
                    <a:pos x="0" y="18"/>
                  </a:cxn>
                  <a:cxn ang="0">
                    <a:pos x="9" y="6"/>
                  </a:cxn>
                  <a:cxn ang="0">
                    <a:pos x="9" y="0"/>
                  </a:cxn>
                  <a:cxn ang="0">
                    <a:pos x="23" y="0"/>
                  </a:cxn>
                  <a:cxn ang="0">
                    <a:pos x="19" y="4"/>
                  </a:cxn>
                  <a:cxn ang="0">
                    <a:pos x="33" y="4"/>
                  </a:cxn>
                </a:cxnLst>
                <a:rect l="0" t="0" r="r" b="b"/>
                <a:pathLst>
                  <a:path w="33" h="20">
                    <a:moveTo>
                      <a:pt x="33" y="4"/>
                    </a:moveTo>
                    <a:cubicBezTo>
                      <a:pt x="33" y="8"/>
                      <a:pt x="33" y="8"/>
                      <a:pt x="33" y="10"/>
                    </a:cubicBezTo>
                    <a:cubicBezTo>
                      <a:pt x="30" y="14"/>
                      <a:pt x="26" y="12"/>
                      <a:pt x="22" y="12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2" y="19"/>
                      <a:pt x="0" y="20"/>
                      <a:pt x="0" y="18"/>
                    </a:cubicBezTo>
                    <a:cubicBezTo>
                      <a:pt x="0" y="11"/>
                      <a:pt x="3" y="8"/>
                      <a:pt x="9" y="6"/>
                    </a:cubicBezTo>
                    <a:cubicBezTo>
                      <a:pt x="8" y="2"/>
                      <a:pt x="9" y="1"/>
                      <a:pt x="9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2" y="2"/>
                      <a:pt x="20" y="4"/>
                      <a:pt x="19" y="4"/>
                    </a:cubicBezTo>
                    <a:cubicBezTo>
                      <a:pt x="22" y="4"/>
                      <a:pt x="29" y="4"/>
                      <a:pt x="33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39" name="Freeform 161"/>
              <p:cNvSpPr/>
              <p:nvPr/>
            </p:nvSpPr>
            <p:spPr bwMode="auto">
              <a:xfrm>
                <a:off x="5314950" y="1092200"/>
                <a:ext cx="44450" cy="15875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11" y="7"/>
                  </a:cxn>
                  <a:cxn ang="0">
                    <a:pos x="4" y="12"/>
                  </a:cxn>
                  <a:cxn ang="0">
                    <a:pos x="0" y="9"/>
                  </a:cxn>
                  <a:cxn ang="0">
                    <a:pos x="22" y="0"/>
                  </a:cxn>
                  <a:cxn ang="0">
                    <a:pos x="34" y="5"/>
                  </a:cxn>
                  <a:cxn ang="0">
                    <a:pos x="20" y="12"/>
                  </a:cxn>
                </a:cxnLst>
                <a:rect l="0" t="0" r="r" b="b"/>
                <a:pathLst>
                  <a:path w="34" h="12">
                    <a:moveTo>
                      <a:pt x="20" y="12"/>
                    </a:moveTo>
                    <a:cubicBezTo>
                      <a:pt x="17" y="12"/>
                      <a:pt x="14" y="7"/>
                      <a:pt x="11" y="7"/>
                    </a:cubicBezTo>
                    <a:cubicBezTo>
                      <a:pt x="10" y="12"/>
                      <a:pt x="8" y="12"/>
                      <a:pt x="4" y="12"/>
                    </a:cubicBezTo>
                    <a:cubicBezTo>
                      <a:pt x="2" y="12"/>
                      <a:pt x="0" y="10"/>
                      <a:pt x="0" y="9"/>
                    </a:cubicBezTo>
                    <a:cubicBezTo>
                      <a:pt x="0" y="2"/>
                      <a:pt x="17" y="0"/>
                      <a:pt x="22" y="0"/>
                    </a:cubicBezTo>
                    <a:cubicBezTo>
                      <a:pt x="28" y="0"/>
                      <a:pt x="32" y="2"/>
                      <a:pt x="34" y="5"/>
                    </a:cubicBezTo>
                    <a:cubicBezTo>
                      <a:pt x="25" y="5"/>
                      <a:pt x="26" y="12"/>
                      <a:pt x="20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40" name="Freeform 162"/>
              <p:cNvSpPr/>
              <p:nvPr/>
            </p:nvSpPr>
            <p:spPr bwMode="auto">
              <a:xfrm>
                <a:off x="5287963" y="1038225"/>
                <a:ext cx="71438" cy="49213"/>
              </a:xfrm>
              <a:custGeom>
                <a:avLst/>
                <a:gdLst/>
                <a:ahLst/>
                <a:cxnLst>
                  <a:cxn ang="0">
                    <a:pos x="40" y="31"/>
                  </a:cxn>
                  <a:cxn ang="0">
                    <a:pos x="22" y="36"/>
                  </a:cxn>
                  <a:cxn ang="0">
                    <a:pos x="0" y="28"/>
                  </a:cxn>
                  <a:cxn ang="0">
                    <a:pos x="6" y="23"/>
                  </a:cxn>
                  <a:cxn ang="0">
                    <a:pos x="24" y="23"/>
                  </a:cxn>
                  <a:cxn ang="0">
                    <a:pos x="17" y="22"/>
                  </a:cxn>
                  <a:cxn ang="0">
                    <a:pos x="17" y="16"/>
                  </a:cxn>
                  <a:cxn ang="0">
                    <a:pos x="43" y="8"/>
                  </a:cxn>
                  <a:cxn ang="0">
                    <a:pos x="51" y="0"/>
                  </a:cxn>
                  <a:cxn ang="0">
                    <a:pos x="52" y="5"/>
                  </a:cxn>
                  <a:cxn ang="0">
                    <a:pos x="48" y="11"/>
                  </a:cxn>
                  <a:cxn ang="0">
                    <a:pos x="28" y="23"/>
                  </a:cxn>
                  <a:cxn ang="0">
                    <a:pos x="53" y="29"/>
                  </a:cxn>
                  <a:cxn ang="0">
                    <a:pos x="40" y="31"/>
                  </a:cxn>
                </a:cxnLst>
                <a:rect l="0" t="0" r="r" b="b"/>
                <a:pathLst>
                  <a:path w="53" h="36">
                    <a:moveTo>
                      <a:pt x="40" y="31"/>
                    </a:moveTo>
                    <a:cubicBezTo>
                      <a:pt x="34" y="31"/>
                      <a:pt x="27" y="36"/>
                      <a:pt x="22" y="36"/>
                    </a:cubicBezTo>
                    <a:cubicBezTo>
                      <a:pt x="19" y="36"/>
                      <a:pt x="1" y="28"/>
                      <a:pt x="0" y="28"/>
                    </a:cubicBezTo>
                    <a:cubicBezTo>
                      <a:pt x="3" y="26"/>
                      <a:pt x="4" y="25"/>
                      <a:pt x="6" y="23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19" y="21"/>
                      <a:pt x="21" y="20"/>
                      <a:pt x="17" y="22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30" y="16"/>
                      <a:pt x="30" y="8"/>
                      <a:pt x="43" y="8"/>
                    </a:cubicBezTo>
                    <a:cubicBezTo>
                      <a:pt x="44" y="4"/>
                      <a:pt x="47" y="0"/>
                      <a:pt x="51" y="0"/>
                    </a:cubicBezTo>
                    <a:cubicBezTo>
                      <a:pt x="52" y="0"/>
                      <a:pt x="52" y="4"/>
                      <a:pt x="52" y="5"/>
                    </a:cubicBezTo>
                    <a:cubicBezTo>
                      <a:pt x="50" y="7"/>
                      <a:pt x="48" y="9"/>
                      <a:pt x="48" y="11"/>
                    </a:cubicBezTo>
                    <a:cubicBezTo>
                      <a:pt x="41" y="16"/>
                      <a:pt x="32" y="18"/>
                      <a:pt x="28" y="23"/>
                    </a:cubicBezTo>
                    <a:cubicBezTo>
                      <a:pt x="40" y="24"/>
                      <a:pt x="43" y="25"/>
                      <a:pt x="53" y="29"/>
                    </a:cubicBezTo>
                    <a:cubicBezTo>
                      <a:pt x="49" y="32"/>
                      <a:pt x="45" y="31"/>
                      <a:pt x="40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41" name="Freeform 164"/>
              <p:cNvSpPr/>
              <p:nvPr/>
            </p:nvSpPr>
            <p:spPr bwMode="auto">
              <a:xfrm>
                <a:off x="6675438" y="1244600"/>
                <a:ext cx="128588" cy="49213"/>
              </a:xfrm>
              <a:custGeom>
                <a:avLst/>
                <a:gdLst/>
                <a:ahLst/>
                <a:cxnLst>
                  <a:cxn ang="0">
                    <a:pos x="77" y="29"/>
                  </a:cxn>
                  <a:cxn ang="0">
                    <a:pos x="66" y="34"/>
                  </a:cxn>
                  <a:cxn ang="0">
                    <a:pos x="58" y="29"/>
                  </a:cxn>
                  <a:cxn ang="0">
                    <a:pos x="50" y="32"/>
                  </a:cxn>
                  <a:cxn ang="0">
                    <a:pos x="40" y="36"/>
                  </a:cxn>
                  <a:cxn ang="0">
                    <a:pos x="32" y="31"/>
                  </a:cxn>
                  <a:cxn ang="0">
                    <a:pos x="22" y="38"/>
                  </a:cxn>
                  <a:cxn ang="0">
                    <a:pos x="0" y="18"/>
                  </a:cxn>
                  <a:cxn ang="0">
                    <a:pos x="20" y="0"/>
                  </a:cxn>
                  <a:cxn ang="0">
                    <a:pos x="47" y="15"/>
                  </a:cxn>
                  <a:cxn ang="0">
                    <a:pos x="54" y="3"/>
                  </a:cxn>
                  <a:cxn ang="0">
                    <a:pos x="97" y="15"/>
                  </a:cxn>
                  <a:cxn ang="0">
                    <a:pos x="89" y="29"/>
                  </a:cxn>
                  <a:cxn ang="0">
                    <a:pos x="77" y="29"/>
                  </a:cxn>
                </a:cxnLst>
                <a:rect l="0" t="0" r="r" b="b"/>
                <a:pathLst>
                  <a:path w="97" h="38">
                    <a:moveTo>
                      <a:pt x="77" y="29"/>
                    </a:moveTo>
                    <a:cubicBezTo>
                      <a:pt x="74" y="29"/>
                      <a:pt x="72" y="34"/>
                      <a:pt x="66" y="34"/>
                    </a:cubicBezTo>
                    <a:cubicBezTo>
                      <a:pt x="63" y="34"/>
                      <a:pt x="62" y="29"/>
                      <a:pt x="58" y="29"/>
                    </a:cubicBezTo>
                    <a:cubicBezTo>
                      <a:pt x="55" y="29"/>
                      <a:pt x="53" y="32"/>
                      <a:pt x="50" y="32"/>
                    </a:cubicBezTo>
                    <a:cubicBezTo>
                      <a:pt x="47" y="32"/>
                      <a:pt x="44" y="36"/>
                      <a:pt x="40" y="36"/>
                    </a:cubicBezTo>
                    <a:cubicBezTo>
                      <a:pt x="36" y="36"/>
                      <a:pt x="34" y="34"/>
                      <a:pt x="32" y="31"/>
                    </a:cubicBezTo>
                    <a:cubicBezTo>
                      <a:pt x="29" y="34"/>
                      <a:pt x="27" y="38"/>
                      <a:pt x="22" y="38"/>
                    </a:cubicBezTo>
                    <a:cubicBezTo>
                      <a:pt x="11" y="38"/>
                      <a:pt x="0" y="29"/>
                      <a:pt x="0" y="18"/>
                    </a:cubicBezTo>
                    <a:cubicBezTo>
                      <a:pt x="0" y="8"/>
                      <a:pt x="11" y="0"/>
                      <a:pt x="20" y="0"/>
                    </a:cubicBezTo>
                    <a:cubicBezTo>
                      <a:pt x="34" y="0"/>
                      <a:pt x="35" y="15"/>
                      <a:pt x="47" y="15"/>
                    </a:cubicBezTo>
                    <a:cubicBezTo>
                      <a:pt x="47" y="8"/>
                      <a:pt x="49" y="3"/>
                      <a:pt x="54" y="3"/>
                    </a:cubicBezTo>
                    <a:cubicBezTo>
                      <a:pt x="62" y="3"/>
                      <a:pt x="88" y="12"/>
                      <a:pt x="97" y="15"/>
                    </a:cubicBezTo>
                    <a:cubicBezTo>
                      <a:pt x="95" y="21"/>
                      <a:pt x="89" y="26"/>
                      <a:pt x="89" y="29"/>
                    </a:cubicBezTo>
                    <a:lnTo>
                      <a:pt x="77" y="2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42" name="Freeform 165"/>
              <p:cNvSpPr/>
              <p:nvPr/>
            </p:nvSpPr>
            <p:spPr bwMode="auto">
              <a:xfrm>
                <a:off x="4924425" y="2252663"/>
                <a:ext cx="34925" cy="17463"/>
              </a:xfrm>
              <a:custGeom>
                <a:avLst/>
                <a:gdLst/>
                <a:ahLst/>
                <a:cxnLst>
                  <a:cxn ang="0">
                    <a:pos x="5" y="13"/>
                  </a:cxn>
                  <a:cxn ang="0">
                    <a:pos x="2" y="11"/>
                  </a:cxn>
                  <a:cxn ang="0">
                    <a:pos x="0" y="9"/>
                  </a:cxn>
                  <a:cxn ang="0">
                    <a:pos x="26" y="0"/>
                  </a:cxn>
                  <a:cxn ang="0">
                    <a:pos x="20" y="4"/>
                  </a:cxn>
                  <a:cxn ang="0">
                    <a:pos x="19" y="8"/>
                  </a:cxn>
                  <a:cxn ang="0">
                    <a:pos x="5" y="13"/>
                  </a:cxn>
                </a:cxnLst>
                <a:rect l="0" t="0" r="r" b="b"/>
                <a:pathLst>
                  <a:path w="26" h="13">
                    <a:moveTo>
                      <a:pt x="5" y="13"/>
                    </a:moveTo>
                    <a:cubicBezTo>
                      <a:pt x="4" y="13"/>
                      <a:pt x="2" y="12"/>
                      <a:pt x="2" y="11"/>
                    </a:cubicBezTo>
                    <a:cubicBezTo>
                      <a:pt x="1" y="11"/>
                      <a:pt x="0" y="9"/>
                      <a:pt x="0" y="9"/>
                    </a:cubicBezTo>
                    <a:cubicBezTo>
                      <a:pt x="7" y="6"/>
                      <a:pt x="18" y="1"/>
                      <a:pt x="26" y="0"/>
                    </a:cubicBezTo>
                    <a:cubicBezTo>
                      <a:pt x="25" y="4"/>
                      <a:pt x="22" y="2"/>
                      <a:pt x="20" y="4"/>
                    </a:cubicBezTo>
                    <a:cubicBezTo>
                      <a:pt x="18" y="4"/>
                      <a:pt x="19" y="7"/>
                      <a:pt x="19" y="8"/>
                    </a:cubicBezTo>
                    <a:cubicBezTo>
                      <a:pt x="18" y="11"/>
                      <a:pt x="9" y="13"/>
                      <a:pt x="5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43" name="Freeform 166"/>
              <p:cNvSpPr/>
              <p:nvPr/>
            </p:nvSpPr>
            <p:spPr bwMode="auto">
              <a:xfrm>
                <a:off x="5183188" y="1463675"/>
                <a:ext cx="34925" cy="25400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11" y="0"/>
                  </a:cxn>
                  <a:cxn ang="0">
                    <a:pos x="26" y="6"/>
                  </a:cxn>
                  <a:cxn ang="0">
                    <a:pos x="26" y="12"/>
                  </a:cxn>
                  <a:cxn ang="0">
                    <a:pos x="8" y="19"/>
                  </a:cxn>
                  <a:cxn ang="0">
                    <a:pos x="0" y="14"/>
                  </a:cxn>
                  <a:cxn ang="0">
                    <a:pos x="5" y="4"/>
                  </a:cxn>
                </a:cxnLst>
                <a:rect l="0" t="0" r="r" b="b"/>
                <a:pathLst>
                  <a:path w="26" h="19">
                    <a:moveTo>
                      <a:pt x="5" y="4"/>
                    </a:moveTo>
                    <a:cubicBezTo>
                      <a:pt x="8" y="4"/>
                      <a:pt x="8" y="0"/>
                      <a:pt x="11" y="0"/>
                    </a:cubicBezTo>
                    <a:cubicBezTo>
                      <a:pt x="17" y="0"/>
                      <a:pt x="20" y="5"/>
                      <a:pt x="26" y="6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0" y="15"/>
                      <a:pt x="15" y="19"/>
                      <a:pt x="8" y="19"/>
                    </a:cubicBezTo>
                    <a:cubicBezTo>
                      <a:pt x="2" y="19"/>
                      <a:pt x="0" y="19"/>
                      <a:pt x="0" y="14"/>
                    </a:cubicBezTo>
                    <a:cubicBezTo>
                      <a:pt x="0" y="12"/>
                      <a:pt x="4" y="4"/>
                      <a:pt x="5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44" name="Freeform 167"/>
              <p:cNvSpPr/>
              <p:nvPr/>
            </p:nvSpPr>
            <p:spPr bwMode="auto">
              <a:xfrm>
                <a:off x="5359400" y="1433513"/>
                <a:ext cx="26988" cy="25400"/>
              </a:xfrm>
              <a:custGeom>
                <a:avLst/>
                <a:gdLst/>
                <a:ahLst/>
                <a:cxnLst>
                  <a:cxn ang="0">
                    <a:pos x="21" y="17"/>
                  </a:cxn>
                  <a:cxn ang="0">
                    <a:pos x="15" y="19"/>
                  </a:cxn>
                  <a:cxn ang="0">
                    <a:pos x="0" y="8"/>
                  </a:cxn>
                  <a:cxn ang="0">
                    <a:pos x="21" y="17"/>
                  </a:cxn>
                </a:cxnLst>
                <a:rect l="0" t="0" r="r" b="b"/>
                <a:pathLst>
                  <a:path w="21" h="20">
                    <a:moveTo>
                      <a:pt x="21" y="17"/>
                    </a:moveTo>
                    <a:cubicBezTo>
                      <a:pt x="21" y="20"/>
                      <a:pt x="15" y="19"/>
                      <a:pt x="15" y="19"/>
                    </a:cubicBezTo>
                    <a:cubicBezTo>
                      <a:pt x="10" y="19"/>
                      <a:pt x="0" y="14"/>
                      <a:pt x="0" y="8"/>
                    </a:cubicBezTo>
                    <a:cubicBezTo>
                      <a:pt x="0" y="0"/>
                      <a:pt x="21" y="8"/>
                      <a:pt x="21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45" name="Freeform 168"/>
              <p:cNvSpPr/>
              <p:nvPr/>
            </p:nvSpPr>
            <p:spPr bwMode="auto">
              <a:xfrm>
                <a:off x="5549900" y="1338263"/>
                <a:ext cx="25400" cy="17463"/>
              </a:xfrm>
              <a:custGeom>
                <a:avLst/>
                <a:gdLst/>
                <a:ahLst/>
                <a:cxnLst>
                  <a:cxn ang="0">
                    <a:pos x="2" y="13"/>
                  </a:cxn>
                  <a:cxn ang="0">
                    <a:pos x="19" y="8"/>
                  </a:cxn>
                  <a:cxn ang="0">
                    <a:pos x="8" y="0"/>
                  </a:cxn>
                  <a:cxn ang="0">
                    <a:pos x="2" y="9"/>
                  </a:cxn>
                  <a:cxn ang="0">
                    <a:pos x="2" y="13"/>
                  </a:cxn>
                </a:cxnLst>
                <a:rect l="0" t="0" r="r" b="b"/>
                <a:pathLst>
                  <a:path w="19" h="13">
                    <a:moveTo>
                      <a:pt x="2" y="13"/>
                    </a:moveTo>
                    <a:cubicBezTo>
                      <a:pt x="7" y="13"/>
                      <a:pt x="17" y="10"/>
                      <a:pt x="19" y="8"/>
                    </a:cubicBezTo>
                    <a:cubicBezTo>
                      <a:pt x="15" y="5"/>
                      <a:pt x="13" y="0"/>
                      <a:pt x="8" y="0"/>
                    </a:cubicBezTo>
                    <a:cubicBezTo>
                      <a:pt x="4" y="0"/>
                      <a:pt x="2" y="5"/>
                      <a:pt x="2" y="9"/>
                    </a:cubicBezTo>
                    <a:cubicBezTo>
                      <a:pt x="2" y="10"/>
                      <a:pt x="0" y="13"/>
                      <a:pt x="2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46" name="Freeform 169"/>
              <p:cNvSpPr/>
              <p:nvPr/>
            </p:nvSpPr>
            <p:spPr bwMode="auto">
              <a:xfrm>
                <a:off x="6727825" y="1320800"/>
                <a:ext cx="53975" cy="22225"/>
              </a:xfrm>
              <a:custGeom>
                <a:avLst/>
                <a:gdLst/>
                <a:ahLst/>
                <a:cxnLst>
                  <a:cxn ang="0">
                    <a:pos x="0" y="13"/>
                  </a:cxn>
                  <a:cxn ang="0">
                    <a:pos x="21" y="0"/>
                  </a:cxn>
                  <a:cxn ang="0">
                    <a:pos x="41" y="17"/>
                  </a:cxn>
                  <a:cxn ang="0">
                    <a:pos x="28" y="17"/>
                  </a:cxn>
                  <a:cxn ang="0">
                    <a:pos x="2" y="11"/>
                  </a:cxn>
                  <a:cxn ang="0">
                    <a:pos x="0" y="13"/>
                  </a:cxn>
                </a:cxnLst>
                <a:rect l="0" t="0" r="r" b="b"/>
                <a:pathLst>
                  <a:path w="41" h="17">
                    <a:moveTo>
                      <a:pt x="0" y="13"/>
                    </a:moveTo>
                    <a:cubicBezTo>
                      <a:pt x="5" y="6"/>
                      <a:pt x="11" y="0"/>
                      <a:pt x="21" y="0"/>
                    </a:cubicBezTo>
                    <a:cubicBezTo>
                      <a:pt x="32" y="0"/>
                      <a:pt x="41" y="7"/>
                      <a:pt x="41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0" y="13"/>
                      <a:pt x="10" y="14"/>
                      <a:pt x="2" y="11"/>
                    </a:cubicBezTo>
                    <a:lnTo>
                      <a:pt x="0" y="1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47" name="Freeform 170"/>
              <p:cNvSpPr/>
              <p:nvPr/>
            </p:nvSpPr>
            <p:spPr bwMode="auto">
              <a:xfrm>
                <a:off x="6832600" y="1266825"/>
                <a:ext cx="74613" cy="269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2" y="9"/>
                  </a:cxn>
                  <a:cxn ang="0">
                    <a:pos x="56" y="13"/>
                  </a:cxn>
                  <a:cxn ang="0">
                    <a:pos x="37" y="20"/>
                  </a:cxn>
                  <a:cxn ang="0">
                    <a:pos x="4" y="3"/>
                  </a:cxn>
                  <a:cxn ang="0">
                    <a:pos x="0" y="0"/>
                  </a:cxn>
                </a:cxnLst>
                <a:rect l="0" t="0" r="r" b="b"/>
                <a:pathLst>
                  <a:path w="56" h="20">
                    <a:moveTo>
                      <a:pt x="0" y="0"/>
                    </a:moveTo>
                    <a:cubicBezTo>
                      <a:pt x="4" y="3"/>
                      <a:pt x="50" y="9"/>
                      <a:pt x="52" y="9"/>
                    </a:cubicBezTo>
                    <a:cubicBezTo>
                      <a:pt x="55" y="9"/>
                      <a:pt x="56" y="11"/>
                      <a:pt x="56" y="13"/>
                    </a:cubicBezTo>
                    <a:cubicBezTo>
                      <a:pt x="56" y="18"/>
                      <a:pt x="44" y="20"/>
                      <a:pt x="37" y="20"/>
                    </a:cubicBezTo>
                    <a:cubicBezTo>
                      <a:pt x="25" y="20"/>
                      <a:pt x="4" y="14"/>
                      <a:pt x="4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48" name="Freeform 171"/>
              <p:cNvSpPr/>
              <p:nvPr/>
            </p:nvSpPr>
            <p:spPr bwMode="auto">
              <a:xfrm>
                <a:off x="6726238" y="1303338"/>
                <a:ext cx="15875" cy="17463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5" y="13"/>
                  </a:cxn>
                  <a:cxn ang="0">
                    <a:pos x="0" y="7"/>
                  </a:cxn>
                  <a:cxn ang="0">
                    <a:pos x="12" y="7"/>
                  </a:cxn>
                </a:cxnLst>
                <a:rect l="0" t="0" r="r" b="b"/>
                <a:pathLst>
                  <a:path w="12" h="13">
                    <a:moveTo>
                      <a:pt x="12" y="7"/>
                    </a:moveTo>
                    <a:cubicBezTo>
                      <a:pt x="12" y="11"/>
                      <a:pt x="8" y="13"/>
                      <a:pt x="5" y="13"/>
                    </a:cubicBezTo>
                    <a:cubicBezTo>
                      <a:pt x="0" y="13"/>
                      <a:pt x="0" y="11"/>
                      <a:pt x="0" y="7"/>
                    </a:cubicBezTo>
                    <a:cubicBezTo>
                      <a:pt x="0" y="0"/>
                      <a:pt x="12" y="1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</p:grpSp>
      <p:sp>
        <p:nvSpPr>
          <p:cNvPr id="97" name="Slide Number Placeholder 96"/>
          <p:cNvSpPr>
            <a:spLocks noGrp="1"/>
          </p:cNvSpPr>
          <p:nvPr>
            <p:ph type="sldNum" sz="quarter" idx="4294967295"/>
          </p:nvPr>
        </p:nvSpPr>
        <p:spPr>
          <a:xfrm>
            <a:off x="8685610" y="4755357"/>
            <a:ext cx="458390" cy="275035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</a:fld>
            <a:endParaRPr lang="en-US" dirty="0"/>
          </a:p>
        </p:txBody>
      </p:sp>
      <p:sp>
        <p:nvSpPr>
          <p:cNvPr id="77" name="Rounded Rectangle 76"/>
          <p:cNvSpPr>
            <a:spLocks noChangeAspect="1"/>
          </p:cNvSpPr>
          <p:nvPr/>
        </p:nvSpPr>
        <p:spPr>
          <a:xfrm>
            <a:off x="3048086" y="4566365"/>
            <a:ext cx="200183" cy="194452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2" name="TextBox 221"/>
          <p:cNvSpPr txBox="1"/>
          <p:nvPr/>
        </p:nvSpPr>
        <p:spPr>
          <a:xfrm>
            <a:off x="1005246" y="2698700"/>
            <a:ext cx="564257" cy="169277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zh-CN" altLang="en-US" sz="1100" b="1" dirty="0">
                <a:solidFill>
                  <a:schemeClr val="accent1"/>
                </a:solidFill>
              </a:rPr>
              <a:t>你的标题</a:t>
            </a:r>
            <a:endParaRPr lang="en-US" sz="1100" b="1" dirty="0">
              <a:solidFill>
                <a:schemeClr val="accent1"/>
              </a:solidFill>
            </a:endParaRPr>
          </a:p>
        </p:txBody>
      </p:sp>
      <p:sp>
        <p:nvSpPr>
          <p:cNvPr id="223" name="TextBox 222"/>
          <p:cNvSpPr txBox="1"/>
          <p:nvPr/>
        </p:nvSpPr>
        <p:spPr>
          <a:xfrm>
            <a:off x="3638345" y="2399620"/>
            <a:ext cx="564257" cy="169277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zh-CN" altLang="en-US" sz="1100" b="1" dirty="0">
                <a:solidFill>
                  <a:schemeClr val="accent3"/>
                </a:solidFill>
              </a:rPr>
              <a:t>你的标题</a:t>
            </a:r>
            <a:endParaRPr lang="en-US" sz="1100" b="1" dirty="0">
              <a:solidFill>
                <a:schemeClr val="accent3"/>
              </a:solidFill>
            </a:endParaRPr>
          </a:p>
        </p:txBody>
      </p:sp>
      <p:sp>
        <p:nvSpPr>
          <p:cNvPr id="224" name="TextBox 223"/>
          <p:cNvSpPr txBox="1"/>
          <p:nvPr/>
        </p:nvSpPr>
        <p:spPr>
          <a:xfrm>
            <a:off x="1881257" y="3904797"/>
            <a:ext cx="564257" cy="169277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zh-CN" altLang="en-US" sz="1100" b="1" dirty="0">
                <a:solidFill>
                  <a:schemeClr val="accent2"/>
                </a:solidFill>
              </a:rPr>
              <a:t>你的标题</a:t>
            </a:r>
            <a:endParaRPr lang="en-US" sz="1100" b="1" dirty="0">
              <a:solidFill>
                <a:schemeClr val="accent2"/>
              </a:solidFill>
            </a:endParaRPr>
          </a:p>
        </p:txBody>
      </p:sp>
      <p:sp>
        <p:nvSpPr>
          <p:cNvPr id="225" name="TextBox 224"/>
          <p:cNvSpPr txBox="1"/>
          <p:nvPr/>
        </p:nvSpPr>
        <p:spPr>
          <a:xfrm>
            <a:off x="3988443" y="3791570"/>
            <a:ext cx="564258" cy="169277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accent6"/>
                </a:solidFill>
              </a:rPr>
              <a:t>你的标题</a:t>
            </a:r>
            <a:endParaRPr lang="en-US" sz="1100" b="1" dirty="0">
              <a:solidFill>
                <a:schemeClr val="accent6"/>
              </a:solidFill>
            </a:endParaRPr>
          </a:p>
        </p:txBody>
      </p:sp>
      <p:sp>
        <p:nvSpPr>
          <p:cNvPr id="226" name="TextBox 225"/>
          <p:cNvSpPr txBox="1"/>
          <p:nvPr/>
        </p:nvSpPr>
        <p:spPr>
          <a:xfrm>
            <a:off x="6477080" y="2761284"/>
            <a:ext cx="564257" cy="169277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r"/>
            <a:r>
              <a:rPr lang="zh-CN" altLang="en-US" sz="1100" b="1" dirty="0">
                <a:solidFill>
                  <a:schemeClr val="accent4"/>
                </a:solidFill>
              </a:rPr>
              <a:t>你的标题</a:t>
            </a:r>
            <a:endParaRPr lang="en-US" sz="1100" b="1" dirty="0">
              <a:solidFill>
                <a:schemeClr val="accent4"/>
              </a:solidFill>
            </a:endParaRPr>
          </a:p>
        </p:txBody>
      </p:sp>
      <p:sp>
        <p:nvSpPr>
          <p:cNvPr id="227" name="TextBox 226"/>
          <p:cNvSpPr txBox="1"/>
          <p:nvPr/>
        </p:nvSpPr>
        <p:spPr>
          <a:xfrm>
            <a:off x="7510956" y="3735520"/>
            <a:ext cx="564257" cy="169277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r"/>
            <a:r>
              <a:rPr lang="zh-CN" altLang="en-US" sz="1100" b="1" dirty="0">
                <a:solidFill>
                  <a:schemeClr val="accent5"/>
                </a:solidFill>
              </a:rPr>
              <a:t>你的标题</a:t>
            </a:r>
            <a:endParaRPr lang="en-US" sz="1100" b="1" dirty="0">
              <a:solidFill>
                <a:schemeClr val="accent5"/>
              </a:solidFill>
            </a:endParaRPr>
          </a:p>
        </p:txBody>
      </p:sp>
      <p:sp>
        <p:nvSpPr>
          <p:cNvPr id="228" name="Oval 227"/>
          <p:cNvSpPr/>
          <p:nvPr/>
        </p:nvSpPr>
        <p:spPr>
          <a:xfrm>
            <a:off x="2101573" y="1817174"/>
            <a:ext cx="992839" cy="99283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9" name="Oval 228"/>
          <p:cNvSpPr/>
          <p:nvPr/>
        </p:nvSpPr>
        <p:spPr>
          <a:xfrm>
            <a:off x="2940011" y="3192426"/>
            <a:ext cx="843823" cy="843823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0" name="Oval 229"/>
          <p:cNvSpPr/>
          <p:nvPr/>
        </p:nvSpPr>
        <p:spPr>
          <a:xfrm>
            <a:off x="4255117" y="1937463"/>
            <a:ext cx="684037" cy="684037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1" name="Oval 230"/>
          <p:cNvSpPr/>
          <p:nvPr/>
        </p:nvSpPr>
        <p:spPr>
          <a:xfrm>
            <a:off x="5199481" y="1739974"/>
            <a:ext cx="1398594" cy="1398594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2" name="Oval 231"/>
          <p:cNvSpPr/>
          <p:nvPr/>
        </p:nvSpPr>
        <p:spPr>
          <a:xfrm>
            <a:off x="6607950" y="3519186"/>
            <a:ext cx="526045" cy="526045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3" name="Oval 232"/>
          <p:cNvSpPr/>
          <p:nvPr/>
        </p:nvSpPr>
        <p:spPr>
          <a:xfrm>
            <a:off x="4373611" y="3094580"/>
            <a:ext cx="684037" cy="684037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4" name="Text Placeholder 3"/>
          <p:cNvSpPr txBox="1"/>
          <p:nvPr/>
        </p:nvSpPr>
        <p:spPr>
          <a:xfrm>
            <a:off x="3094220" y="3429672"/>
            <a:ext cx="535404" cy="369332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2400" dirty="0">
                <a:solidFill>
                  <a:schemeClr val="bg1"/>
                </a:solidFill>
              </a:rPr>
              <a:t>50%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35" name="Text Placeholder 3"/>
          <p:cNvSpPr txBox="1"/>
          <p:nvPr/>
        </p:nvSpPr>
        <p:spPr>
          <a:xfrm>
            <a:off x="2330291" y="2128927"/>
            <a:ext cx="535404" cy="369332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2400" dirty="0">
                <a:solidFill>
                  <a:schemeClr val="bg1"/>
                </a:solidFill>
              </a:rPr>
              <a:t>60%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36" name="Text Placeholder 3"/>
          <p:cNvSpPr txBox="1"/>
          <p:nvPr/>
        </p:nvSpPr>
        <p:spPr>
          <a:xfrm>
            <a:off x="5540508" y="2193051"/>
            <a:ext cx="716543" cy="49244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3200" dirty="0">
                <a:solidFill>
                  <a:schemeClr val="bg1"/>
                </a:solidFill>
              </a:rPr>
              <a:t>90%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37" name="Text Placeholder 3"/>
          <p:cNvSpPr txBox="1"/>
          <p:nvPr/>
        </p:nvSpPr>
        <p:spPr>
          <a:xfrm>
            <a:off x="4492010" y="3282710"/>
            <a:ext cx="447238" cy="3077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40%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38" name="Text Placeholder 3"/>
          <p:cNvSpPr txBox="1"/>
          <p:nvPr/>
        </p:nvSpPr>
        <p:spPr>
          <a:xfrm>
            <a:off x="4395957" y="2140980"/>
            <a:ext cx="402354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1800" dirty="0">
                <a:solidFill>
                  <a:schemeClr val="bg1"/>
                </a:solidFill>
              </a:rPr>
              <a:t>50%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39" name="Text Placeholder 3"/>
          <p:cNvSpPr txBox="1"/>
          <p:nvPr/>
        </p:nvSpPr>
        <p:spPr>
          <a:xfrm>
            <a:off x="6713878" y="3674487"/>
            <a:ext cx="314189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bg1"/>
                </a:solidFill>
              </a:rPr>
              <a:t>20%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endParaRPr lang="zh-CN" altLang="en-US"/>
          </a:p>
        </p:txBody>
      </p:sp>
      <p:sp>
        <p:nvSpPr>
          <p:cNvPr id="202" name="TextBox 8"/>
          <p:cNvSpPr txBox="1"/>
          <p:nvPr/>
        </p:nvSpPr>
        <p:spPr>
          <a:xfrm>
            <a:off x="585981" y="166212"/>
            <a:ext cx="2808288" cy="35022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</a:t>
            </a:r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3" name="TextBox 8"/>
          <p:cNvSpPr txBox="1"/>
          <p:nvPr/>
        </p:nvSpPr>
        <p:spPr>
          <a:xfrm>
            <a:off x="585981" y="528851"/>
            <a:ext cx="1996601" cy="15324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99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sz="128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>
            <p:ph sz="quarter" idx="10"/>
          </p:nvPr>
        </p:nvPicPr>
        <p:blipFill>
          <a:blip r:embed="rId1"/>
          <a:stretch>
            <a:fillRect/>
          </a:stretch>
        </p:blipFill>
        <p:spPr>
          <a:xfrm>
            <a:off x="8075295" y="0"/>
            <a:ext cx="1106805" cy="1110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/>
      <p:bldP spid="77" grpId="0" animBg="1"/>
      <p:bldP spid="222" grpId="0"/>
      <p:bldP spid="223" grpId="0"/>
      <p:bldP spid="224" grpId="0"/>
      <p:bldP spid="225" grpId="0"/>
      <p:bldP spid="226" grpId="0"/>
      <p:bldP spid="227" grpId="0"/>
      <p:bldP spid="228" grpId="0" animBg="1"/>
      <p:bldP spid="229" grpId="0" animBg="1"/>
      <p:bldP spid="230" grpId="0" animBg="1"/>
      <p:bldP spid="231" grpId="0" animBg="1"/>
      <p:bldP spid="232" grpId="0" animBg="1"/>
      <p:bldP spid="233" grpId="0" animBg="1"/>
      <p:bldP spid="234" grpId="0"/>
      <p:bldP spid="235" grpId="0"/>
      <p:bldP spid="236" grpId="0"/>
      <p:bldP spid="237" grpId="0"/>
      <p:bldP spid="238" grpId="0"/>
      <p:bldP spid="239" grpId="0"/>
      <p:bldP spid="16" grpId="0" build="p"/>
      <p:bldP spid="202" grpId="0"/>
      <p:bldP spid="20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63"/>
          <p:cNvGrpSpPr/>
          <p:nvPr/>
        </p:nvGrpSpPr>
        <p:grpSpPr>
          <a:xfrm>
            <a:off x="3615365" y="1468716"/>
            <a:ext cx="2281597" cy="363998"/>
            <a:chOff x="1322198" y="1276468"/>
            <a:chExt cx="3249802" cy="518462"/>
          </a:xfrm>
          <a:solidFill>
            <a:schemeClr val="tx2"/>
          </a:solidFill>
        </p:grpSpPr>
        <p:sp>
          <p:nvSpPr>
            <p:cNvPr id="66" name="Pentagon 65"/>
            <p:cNvSpPr/>
            <p:nvPr/>
          </p:nvSpPr>
          <p:spPr>
            <a:xfrm>
              <a:off x="1322198" y="1276468"/>
              <a:ext cx="3249802" cy="518462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3696703" y="1382266"/>
              <a:ext cx="447516" cy="306869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 defTabSz="913765">
                <a:spcBef>
                  <a:spcPct val="20000"/>
                </a:spcBef>
                <a:defRPr/>
              </a:pPr>
              <a:r>
                <a:rPr lang="en-US" sz="1400" b="1" dirty="0">
                  <a:solidFill>
                    <a:schemeClr val="bg1"/>
                  </a:solidFill>
                </a:rPr>
                <a:t>80%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67"/>
          <p:cNvGrpSpPr/>
          <p:nvPr/>
        </p:nvGrpSpPr>
        <p:grpSpPr>
          <a:xfrm>
            <a:off x="3615365" y="1875423"/>
            <a:ext cx="1917599" cy="363998"/>
            <a:chOff x="1322198" y="2110893"/>
            <a:chExt cx="2731339" cy="518462"/>
          </a:xfrm>
          <a:solidFill>
            <a:schemeClr val="bg2"/>
          </a:solidFill>
        </p:grpSpPr>
        <p:sp>
          <p:nvSpPr>
            <p:cNvPr id="69" name="Pentagon 68"/>
            <p:cNvSpPr/>
            <p:nvPr/>
          </p:nvSpPr>
          <p:spPr>
            <a:xfrm>
              <a:off x="1322198" y="2110893"/>
              <a:ext cx="2731339" cy="518462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3189293" y="2219756"/>
              <a:ext cx="447516" cy="306869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 defTabSz="913765">
                <a:spcBef>
                  <a:spcPct val="20000"/>
                </a:spcBef>
                <a:defRPr/>
              </a:pPr>
              <a:r>
                <a:rPr lang="en-US" sz="1400" b="1" dirty="0">
                  <a:solidFill>
                    <a:schemeClr val="bg1"/>
                  </a:solidFill>
                </a:rPr>
                <a:t>70%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3615364" y="2282130"/>
            <a:ext cx="1553600" cy="363998"/>
            <a:chOff x="1322199" y="2975000"/>
            <a:chExt cx="2212876" cy="518462"/>
          </a:xfrm>
          <a:solidFill>
            <a:schemeClr val="accent1"/>
          </a:solidFill>
        </p:grpSpPr>
        <p:sp>
          <p:nvSpPr>
            <p:cNvPr id="89" name="Pentagon 88"/>
            <p:cNvSpPr/>
            <p:nvPr/>
          </p:nvSpPr>
          <p:spPr>
            <a:xfrm>
              <a:off x="1322199" y="2975000"/>
              <a:ext cx="2212876" cy="518462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816630" y="3087061"/>
              <a:ext cx="447516" cy="306869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 defTabSz="913765">
                <a:spcBef>
                  <a:spcPct val="20000"/>
                </a:spcBef>
                <a:defRPr/>
              </a:pPr>
              <a:r>
                <a:rPr lang="en-US" sz="1400" b="1" dirty="0">
                  <a:solidFill>
                    <a:schemeClr val="bg1"/>
                  </a:solidFill>
                </a:rPr>
                <a:t>60%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90"/>
          <p:cNvGrpSpPr/>
          <p:nvPr/>
        </p:nvGrpSpPr>
        <p:grpSpPr>
          <a:xfrm>
            <a:off x="3615364" y="2688835"/>
            <a:ext cx="1108712" cy="363998"/>
            <a:chOff x="1322200" y="3851318"/>
            <a:chExt cx="1579198" cy="518462"/>
          </a:xfrm>
          <a:solidFill>
            <a:schemeClr val="accent3"/>
          </a:solidFill>
        </p:grpSpPr>
        <p:sp>
          <p:nvSpPr>
            <p:cNvPr id="92" name="Pentagon 91"/>
            <p:cNvSpPr/>
            <p:nvPr/>
          </p:nvSpPr>
          <p:spPr>
            <a:xfrm>
              <a:off x="1322200" y="3851318"/>
              <a:ext cx="1579198" cy="518462"/>
            </a:xfrm>
            <a:prstGeom prst="homePlat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2209975" y="3946670"/>
              <a:ext cx="447516" cy="306869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 defTabSz="913765">
                <a:spcBef>
                  <a:spcPct val="20000"/>
                </a:spcBef>
                <a:defRPr/>
              </a:pPr>
              <a:r>
                <a:rPr lang="en-US" sz="1400" b="1" dirty="0">
                  <a:solidFill>
                    <a:schemeClr val="bg1"/>
                  </a:solidFill>
                </a:rPr>
                <a:t>40%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300"/>
          <p:cNvGrpSpPr/>
          <p:nvPr/>
        </p:nvGrpSpPr>
        <p:grpSpPr>
          <a:xfrm>
            <a:off x="459050" y="1404662"/>
            <a:ext cx="3882522" cy="2030568"/>
            <a:chOff x="2844800" y="1304396"/>
            <a:chExt cx="2803525" cy="1466250"/>
          </a:xfrm>
        </p:grpSpPr>
        <p:grpSp>
          <p:nvGrpSpPr>
            <p:cNvPr id="9" name="Group 44"/>
            <p:cNvGrpSpPr/>
            <p:nvPr/>
          </p:nvGrpSpPr>
          <p:grpSpPr>
            <a:xfrm>
              <a:off x="3209925" y="1304396"/>
              <a:ext cx="2073275" cy="1397000"/>
              <a:chOff x="4843457" y="992546"/>
              <a:chExt cx="2073275" cy="1397000"/>
            </a:xfrm>
          </p:grpSpPr>
          <p:sp>
            <p:nvSpPr>
              <p:cNvPr id="307" name="Freeform 12"/>
              <p:cNvSpPr/>
              <p:nvPr/>
            </p:nvSpPr>
            <p:spPr bwMode="auto">
              <a:xfrm>
                <a:off x="4843457" y="992546"/>
                <a:ext cx="2073275" cy="1397000"/>
              </a:xfrm>
              <a:custGeom>
                <a:avLst/>
                <a:gdLst/>
                <a:ahLst/>
                <a:cxnLst>
                  <a:cxn ang="0">
                    <a:pos x="1146" y="737"/>
                  </a:cxn>
                  <a:cxn ang="0">
                    <a:pos x="1120" y="772"/>
                  </a:cxn>
                  <a:cxn ang="0">
                    <a:pos x="26" y="772"/>
                  </a:cxn>
                  <a:cxn ang="0">
                    <a:pos x="0" y="737"/>
                  </a:cxn>
                  <a:cxn ang="0">
                    <a:pos x="0" y="35"/>
                  </a:cxn>
                  <a:cxn ang="0">
                    <a:pos x="26" y="0"/>
                  </a:cxn>
                  <a:cxn ang="0">
                    <a:pos x="1120" y="0"/>
                  </a:cxn>
                  <a:cxn ang="0">
                    <a:pos x="1146" y="35"/>
                  </a:cxn>
                  <a:cxn ang="0">
                    <a:pos x="1146" y="737"/>
                  </a:cxn>
                </a:cxnLst>
                <a:rect l="0" t="0" r="r" b="b"/>
                <a:pathLst>
                  <a:path w="1146" h="772">
                    <a:moveTo>
                      <a:pt x="1146" y="737"/>
                    </a:moveTo>
                    <a:cubicBezTo>
                      <a:pt x="1146" y="756"/>
                      <a:pt x="1134" y="772"/>
                      <a:pt x="1120" y="772"/>
                    </a:cubicBezTo>
                    <a:cubicBezTo>
                      <a:pt x="26" y="772"/>
                      <a:pt x="26" y="772"/>
                      <a:pt x="26" y="772"/>
                    </a:cubicBezTo>
                    <a:cubicBezTo>
                      <a:pt x="12" y="772"/>
                      <a:pt x="0" y="756"/>
                      <a:pt x="0" y="73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2" y="0"/>
                      <a:pt x="26" y="0"/>
                    </a:cubicBezTo>
                    <a:cubicBezTo>
                      <a:pt x="1120" y="0"/>
                      <a:pt x="1120" y="0"/>
                      <a:pt x="1120" y="0"/>
                    </a:cubicBezTo>
                    <a:cubicBezTo>
                      <a:pt x="1134" y="0"/>
                      <a:pt x="1146" y="16"/>
                      <a:pt x="1146" y="35"/>
                    </a:cubicBezTo>
                    <a:cubicBezTo>
                      <a:pt x="1146" y="737"/>
                      <a:pt x="1146" y="737"/>
                      <a:pt x="1146" y="737"/>
                    </a:cubicBez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08" name="Rectangle 13"/>
              <p:cNvSpPr>
                <a:spLocks noChangeArrowheads="1"/>
              </p:cNvSpPr>
              <p:nvPr/>
            </p:nvSpPr>
            <p:spPr bwMode="auto">
              <a:xfrm>
                <a:off x="4926007" y="1068746"/>
                <a:ext cx="1914525" cy="1181100"/>
              </a:xfrm>
              <a:prstGeom prst="rect">
                <a:avLst/>
              </a:prstGeom>
              <a:blipFill rotWithShape="1">
                <a:blip r:embed="rId1"/>
                <a:srcRect/>
                <a:stretch>
                  <a:fillRect l="-4837" r="-4837"/>
                </a:stretch>
              </a:blip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  <p:grpSp>
          <p:nvGrpSpPr>
            <p:cNvPr id="10" name="Group 43"/>
            <p:cNvGrpSpPr/>
            <p:nvPr/>
          </p:nvGrpSpPr>
          <p:grpSpPr>
            <a:xfrm>
              <a:off x="2844800" y="2648409"/>
              <a:ext cx="2803525" cy="122237"/>
              <a:chOff x="4462463" y="2425701"/>
              <a:chExt cx="2803525" cy="122237"/>
            </a:xfrm>
          </p:grpSpPr>
          <p:sp>
            <p:nvSpPr>
              <p:cNvPr id="304" name="Freeform 15"/>
              <p:cNvSpPr/>
              <p:nvPr/>
            </p:nvSpPr>
            <p:spPr bwMode="auto">
              <a:xfrm>
                <a:off x="4462463" y="2481263"/>
                <a:ext cx="2800350" cy="66675"/>
              </a:xfrm>
              <a:custGeom>
                <a:avLst/>
                <a:gdLst/>
                <a:ahLst/>
                <a:cxnLst>
                  <a:cxn ang="0">
                    <a:pos x="10" y="5"/>
                  </a:cxn>
                  <a:cxn ang="0">
                    <a:pos x="68" y="37"/>
                  </a:cxn>
                  <a:cxn ang="0">
                    <a:pos x="1487" y="37"/>
                  </a:cxn>
                  <a:cxn ang="0">
                    <a:pos x="1546" y="12"/>
                  </a:cxn>
                  <a:cxn ang="0">
                    <a:pos x="1547" y="0"/>
                  </a:cxn>
                  <a:cxn ang="0">
                    <a:pos x="10" y="5"/>
                  </a:cxn>
                </a:cxnLst>
                <a:rect l="0" t="0" r="r" b="b"/>
                <a:pathLst>
                  <a:path w="1547" h="37">
                    <a:moveTo>
                      <a:pt x="10" y="5"/>
                    </a:moveTo>
                    <a:cubicBezTo>
                      <a:pt x="10" y="5"/>
                      <a:pt x="0" y="23"/>
                      <a:pt x="68" y="37"/>
                    </a:cubicBezTo>
                    <a:cubicBezTo>
                      <a:pt x="1487" y="37"/>
                      <a:pt x="1487" y="37"/>
                      <a:pt x="1487" y="37"/>
                    </a:cubicBezTo>
                    <a:cubicBezTo>
                      <a:pt x="1487" y="37"/>
                      <a:pt x="1534" y="34"/>
                      <a:pt x="1546" y="12"/>
                    </a:cubicBezTo>
                    <a:cubicBezTo>
                      <a:pt x="1547" y="0"/>
                      <a:pt x="1547" y="0"/>
                      <a:pt x="1547" y="0"/>
                    </a:cubicBezTo>
                    <a:lnTo>
                      <a:pt x="10" y="5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05" name="Freeform 16"/>
              <p:cNvSpPr/>
              <p:nvPr/>
            </p:nvSpPr>
            <p:spPr bwMode="auto">
              <a:xfrm>
                <a:off x="4478338" y="2425701"/>
                <a:ext cx="2787650" cy="8413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0" y="38"/>
                  </a:cxn>
                  <a:cxn ang="0">
                    <a:pos x="16" y="43"/>
                  </a:cxn>
                  <a:cxn ang="0">
                    <a:pos x="1522" y="43"/>
                  </a:cxn>
                  <a:cxn ang="0">
                    <a:pos x="1538" y="40"/>
                  </a:cxn>
                  <a:cxn ang="0">
                    <a:pos x="1538" y="0"/>
                  </a:cxn>
                  <a:cxn ang="0">
                    <a:pos x="1" y="0"/>
                  </a:cxn>
                </a:cxnLst>
                <a:rect l="0" t="0" r="r" b="b"/>
                <a:pathLst>
                  <a:path w="1540" h="47">
                    <a:moveTo>
                      <a:pt x="1" y="0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1" y="47"/>
                      <a:pt x="16" y="43"/>
                      <a:pt x="16" y="43"/>
                    </a:cubicBezTo>
                    <a:cubicBezTo>
                      <a:pt x="1522" y="43"/>
                      <a:pt x="1522" y="43"/>
                      <a:pt x="1522" y="43"/>
                    </a:cubicBezTo>
                    <a:cubicBezTo>
                      <a:pt x="1540" y="45"/>
                      <a:pt x="1538" y="40"/>
                      <a:pt x="1538" y="40"/>
                    </a:cubicBezTo>
                    <a:cubicBezTo>
                      <a:pt x="1538" y="0"/>
                      <a:pt x="1538" y="0"/>
                      <a:pt x="1538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42000">
                    <a:schemeClr val="bg1">
                      <a:lumMod val="75000"/>
                    </a:schemeClr>
                  </a:gs>
                  <a:gs pos="6000">
                    <a:schemeClr val="bg1">
                      <a:lumMod val="8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5400000" scaled="0"/>
              </a:gra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06" name="Freeform 31"/>
              <p:cNvSpPr/>
              <p:nvPr/>
            </p:nvSpPr>
            <p:spPr bwMode="auto">
              <a:xfrm>
                <a:off x="5672138" y="2425701"/>
                <a:ext cx="392113" cy="44450"/>
              </a:xfrm>
              <a:custGeom>
                <a:avLst/>
                <a:gdLst/>
                <a:ahLst/>
                <a:cxnLst>
                  <a:cxn ang="0">
                    <a:pos x="20" y="22"/>
                  </a:cxn>
                  <a:cxn ang="0">
                    <a:pos x="198" y="22"/>
                  </a:cxn>
                  <a:cxn ang="0">
                    <a:pos x="215" y="1"/>
                  </a:cxn>
                  <a:cxn ang="0">
                    <a:pos x="6" y="0"/>
                  </a:cxn>
                  <a:cxn ang="0">
                    <a:pos x="20" y="22"/>
                  </a:cxn>
                </a:cxnLst>
                <a:rect l="0" t="0" r="r" b="b"/>
                <a:pathLst>
                  <a:path w="217" h="25">
                    <a:moveTo>
                      <a:pt x="20" y="22"/>
                    </a:moveTo>
                    <a:cubicBezTo>
                      <a:pt x="198" y="22"/>
                      <a:pt x="198" y="22"/>
                      <a:pt x="198" y="22"/>
                    </a:cubicBezTo>
                    <a:cubicBezTo>
                      <a:pt x="198" y="22"/>
                      <a:pt x="217" y="25"/>
                      <a:pt x="21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0" y="20"/>
                      <a:pt x="20" y="22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sp>
        <p:nvSpPr>
          <p:cNvPr id="50" name="Slide Number Placeholder 49"/>
          <p:cNvSpPr>
            <a:spLocks noGrp="1"/>
          </p:cNvSpPr>
          <p:nvPr>
            <p:ph type="sldNum" sz="quarter" idx="4294967295"/>
          </p:nvPr>
        </p:nvSpPr>
        <p:spPr>
          <a:xfrm>
            <a:off x="8685610" y="4755357"/>
            <a:ext cx="458390" cy="275035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</a:fld>
            <a:endParaRPr lang="en-US" dirty="0"/>
          </a:p>
        </p:txBody>
      </p:sp>
      <p:sp>
        <p:nvSpPr>
          <p:cNvPr id="63" name="Text Placeholder 3"/>
          <p:cNvSpPr txBox="1"/>
          <p:nvPr/>
        </p:nvSpPr>
        <p:spPr>
          <a:xfrm>
            <a:off x="6402636" y="1492814"/>
            <a:ext cx="2201855" cy="3462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4" name="Text Placeholder 3"/>
          <p:cNvSpPr txBox="1"/>
          <p:nvPr/>
        </p:nvSpPr>
        <p:spPr>
          <a:xfrm>
            <a:off x="6069783" y="1906048"/>
            <a:ext cx="2201855" cy="3462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5" name="Text Placeholder 3"/>
          <p:cNvSpPr txBox="1"/>
          <p:nvPr/>
        </p:nvSpPr>
        <p:spPr>
          <a:xfrm>
            <a:off x="5724141" y="2330077"/>
            <a:ext cx="2201855" cy="3462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6" name="Text Placeholder 3"/>
          <p:cNvSpPr txBox="1"/>
          <p:nvPr/>
        </p:nvSpPr>
        <p:spPr>
          <a:xfrm>
            <a:off x="5270092" y="2732516"/>
            <a:ext cx="2201855" cy="3462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lnSpc>
                <a:spcPct val="150000"/>
              </a:lnSpc>
            </a:pP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模板对于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就像衣服对于人。一套好的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模板可以让一篇</a:t>
            </a:r>
            <a:r>
              <a:rPr lang="en-US" altLang="zh-CN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PPT</a:t>
            </a:r>
            <a:r>
              <a:rPr lang="zh-CN" altLang="en-US" sz="750" dirty="0">
                <a:solidFill>
                  <a:prstClr val="black">
                    <a:lumMod val="75000"/>
                    <a:lumOff val="25000"/>
                  </a:prstClr>
                </a:solidFill>
              </a:rPr>
              <a:t>文稿的形象迅速提升</a:t>
            </a:r>
            <a:endParaRPr lang="en-US" altLang="zh-CN" sz="79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83" name="Footer Text"/>
          <p:cNvSpPr txBox="1"/>
          <p:nvPr/>
        </p:nvSpPr>
        <p:spPr>
          <a:xfrm>
            <a:off x="692057" y="4140652"/>
            <a:ext cx="7759889" cy="3600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1087755">
              <a:lnSpc>
                <a:spcPct val="130000"/>
              </a:lnSpc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模板对于</a:t>
            </a: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就像衣服对于人。一套好的</a:t>
            </a: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模板可以让一篇</a:t>
            </a: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文稿的形象迅速提升，大大增加可观赏性。同时</a:t>
            </a: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模板可以让</a:t>
            </a: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思路更清晰、逻辑更严谨，更方便处理图表、文字、图片等内容。</a:t>
            </a:r>
            <a:endParaRPr lang="en-US" altLang="zh-CN" sz="900" i="1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cxnSp>
        <p:nvCxnSpPr>
          <p:cNvPr id="284" name="Straight Line buttom"/>
          <p:cNvCxnSpPr/>
          <p:nvPr/>
        </p:nvCxnSpPr>
        <p:spPr>
          <a:xfrm>
            <a:off x="685800" y="4007201"/>
            <a:ext cx="7772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285"/>
          <p:cNvGrpSpPr/>
          <p:nvPr/>
        </p:nvGrpSpPr>
        <p:grpSpPr>
          <a:xfrm>
            <a:off x="5548003" y="1842213"/>
            <a:ext cx="443469" cy="443470"/>
            <a:chOff x="5548002" y="1784606"/>
            <a:chExt cx="443469" cy="443470"/>
          </a:xfrm>
        </p:grpSpPr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5548002" y="1784606"/>
              <a:ext cx="443469" cy="443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5" name="Freeform 154"/>
            <p:cNvSpPr/>
            <p:nvPr/>
          </p:nvSpPr>
          <p:spPr bwMode="auto">
            <a:xfrm>
              <a:off x="5660199" y="1919029"/>
              <a:ext cx="219075" cy="174625"/>
            </a:xfrm>
            <a:custGeom>
              <a:avLst/>
              <a:gdLst/>
              <a:ahLst/>
              <a:cxnLst>
                <a:cxn ang="0">
                  <a:pos x="57" y="12"/>
                </a:cxn>
                <a:cxn ang="0">
                  <a:pos x="57" y="14"/>
                </a:cxn>
                <a:cxn ang="0">
                  <a:pos x="20" y="51"/>
                </a:cxn>
                <a:cxn ang="0">
                  <a:pos x="0" y="45"/>
                </a:cxn>
                <a:cxn ang="0">
                  <a:pos x="3" y="45"/>
                </a:cxn>
                <a:cxn ang="0">
                  <a:pos x="19" y="40"/>
                </a:cxn>
                <a:cxn ang="0">
                  <a:pos x="7" y="31"/>
                </a:cxn>
                <a:cxn ang="0">
                  <a:pos x="10" y="31"/>
                </a:cxn>
                <a:cxn ang="0">
                  <a:pos x="13" y="31"/>
                </a:cxn>
                <a:cxn ang="0">
                  <a:pos x="3" y="18"/>
                </a:cxn>
                <a:cxn ang="0">
                  <a:pos x="3" y="18"/>
                </a:cxn>
                <a:cxn ang="0">
                  <a:pos x="9" y="19"/>
                </a:cxn>
                <a:cxn ang="0">
                  <a:pos x="3" y="9"/>
                </a:cxn>
                <a:cxn ang="0">
                  <a:pos x="5" y="2"/>
                </a:cxn>
                <a:cxn ang="0">
                  <a:pos x="31" y="16"/>
                </a:cxn>
                <a:cxn ang="0">
                  <a:pos x="31" y="13"/>
                </a:cxn>
                <a:cxn ang="0">
                  <a:pos x="44" y="0"/>
                </a:cxn>
                <a:cxn ang="0">
                  <a:pos x="54" y="4"/>
                </a:cxn>
                <a:cxn ang="0">
                  <a:pos x="62" y="1"/>
                </a:cxn>
                <a:cxn ang="0">
                  <a:pos x="56" y="8"/>
                </a:cxn>
                <a:cxn ang="0">
                  <a:pos x="64" y="6"/>
                </a:cxn>
                <a:cxn ang="0">
                  <a:pos x="57" y="12"/>
                </a:cxn>
              </a:cxnLst>
              <a:rect l="0" t="0" r="r" b="b"/>
              <a:pathLst>
                <a:path w="64" h="51">
                  <a:moveTo>
                    <a:pt x="57" y="12"/>
                  </a:moveTo>
                  <a:cubicBezTo>
                    <a:pt x="57" y="13"/>
                    <a:pt x="57" y="14"/>
                    <a:pt x="57" y="14"/>
                  </a:cubicBezTo>
                  <a:cubicBezTo>
                    <a:pt x="57" y="31"/>
                    <a:pt x="44" y="51"/>
                    <a:pt x="20" y="51"/>
                  </a:cubicBezTo>
                  <a:cubicBezTo>
                    <a:pt x="13" y="51"/>
                    <a:pt x="6" y="49"/>
                    <a:pt x="0" y="45"/>
                  </a:cubicBezTo>
                  <a:cubicBezTo>
                    <a:pt x="1" y="45"/>
                    <a:pt x="2" y="45"/>
                    <a:pt x="3" y="45"/>
                  </a:cubicBezTo>
                  <a:cubicBezTo>
                    <a:pt x="9" y="45"/>
                    <a:pt x="15" y="43"/>
                    <a:pt x="19" y="40"/>
                  </a:cubicBezTo>
                  <a:cubicBezTo>
                    <a:pt x="14" y="40"/>
                    <a:pt x="9" y="36"/>
                    <a:pt x="7" y="31"/>
                  </a:cubicBezTo>
                  <a:cubicBezTo>
                    <a:pt x="8" y="31"/>
                    <a:pt x="9" y="31"/>
                    <a:pt x="10" y="31"/>
                  </a:cubicBezTo>
                  <a:cubicBezTo>
                    <a:pt x="11" y="31"/>
                    <a:pt x="12" y="31"/>
                    <a:pt x="13" y="31"/>
                  </a:cubicBezTo>
                  <a:cubicBezTo>
                    <a:pt x="7" y="29"/>
                    <a:pt x="3" y="24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5" y="19"/>
                    <a:pt x="7" y="19"/>
                    <a:pt x="9" y="19"/>
                  </a:cubicBezTo>
                  <a:cubicBezTo>
                    <a:pt x="5" y="17"/>
                    <a:pt x="3" y="13"/>
                    <a:pt x="3" y="9"/>
                  </a:cubicBezTo>
                  <a:cubicBezTo>
                    <a:pt x="3" y="6"/>
                    <a:pt x="4" y="4"/>
                    <a:pt x="5" y="2"/>
                  </a:cubicBezTo>
                  <a:cubicBezTo>
                    <a:pt x="11" y="10"/>
                    <a:pt x="21" y="15"/>
                    <a:pt x="31" y="16"/>
                  </a:cubicBezTo>
                  <a:cubicBezTo>
                    <a:pt x="31" y="15"/>
                    <a:pt x="31" y="14"/>
                    <a:pt x="31" y="13"/>
                  </a:cubicBezTo>
                  <a:cubicBezTo>
                    <a:pt x="31" y="5"/>
                    <a:pt x="37" y="0"/>
                    <a:pt x="44" y="0"/>
                  </a:cubicBezTo>
                  <a:cubicBezTo>
                    <a:pt x="48" y="0"/>
                    <a:pt x="51" y="1"/>
                    <a:pt x="54" y="4"/>
                  </a:cubicBezTo>
                  <a:cubicBezTo>
                    <a:pt x="56" y="3"/>
                    <a:pt x="59" y="2"/>
                    <a:pt x="62" y="1"/>
                  </a:cubicBezTo>
                  <a:cubicBezTo>
                    <a:pt x="61" y="4"/>
                    <a:pt x="59" y="6"/>
                    <a:pt x="56" y="8"/>
                  </a:cubicBezTo>
                  <a:cubicBezTo>
                    <a:pt x="59" y="7"/>
                    <a:pt x="61" y="7"/>
                    <a:pt x="64" y="6"/>
                  </a:cubicBezTo>
                  <a:cubicBezTo>
                    <a:pt x="62" y="8"/>
                    <a:pt x="60" y="11"/>
                    <a:pt x="57" y="1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1" name="Group 287"/>
          <p:cNvGrpSpPr/>
          <p:nvPr/>
        </p:nvGrpSpPr>
        <p:grpSpPr>
          <a:xfrm>
            <a:off x="5914349" y="1428980"/>
            <a:ext cx="443469" cy="443470"/>
            <a:chOff x="5914348" y="1371372"/>
            <a:chExt cx="443469" cy="443470"/>
          </a:xfrm>
        </p:grpSpPr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5914348" y="1371372"/>
              <a:ext cx="443469" cy="44347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7" name="Freeform 78"/>
            <p:cNvSpPr/>
            <p:nvPr/>
          </p:nvSpPr>
          <p:spPr bwMode="auto">
            <a:xfrm>
              <a:off x="6075757" y="1478013"/>
              <a:ext cx="120650" cy="230188"/>
            </a:xfrm>
            <a:custGeom>
              <a:avLst/>
              <a:gdLst/>
              <a:ahLst/>
              <a:cxnLst>
                <a:cxn ang="0">
                  <a:pos x="35" y="11"/>
                </a:cxn>
                <a:cxn ang="0">
                  <a:pos x="29" y="11"/>
                </a:cxn>
                <a:cxn ang="0">
                  <a:pos x="23" y="17"/>
                </a:cxn>
                <a:cxn ang="0">
                  <a:pos x="23" y="25"/>
                </a:cxn>
                <a:cxn ang="0">
                  <a:pos x="35" y="25"/>
                </a:cxn>
                <a:cxn ang="0">
                  <a:pos x="33" y="37"/>
                </a:cxn>
                <a:cxn ang="0">
                  <a:pos x="23" y="37"/>
                </a:cxn>
                <a:cxn ang="0">
                  <a:pos x="23" y="67"/>
                </a:cxn>
                <a:cxn ang="0">
                  <a:pos x="11" y="67"/>
                </a:cxn>
                <a:cxn ang="0">
                  <a:pos x="11" y="37"/>
                </a:cxn>
                <a:cxn ang="0">
                  <a:pos x="0" y="37"/>
                </a:cxn>
                <a:cxn ang="0">
                  <a:pos x="0" y="25"/>
                </a:cxn>
                <a:cxn ang="0">
                  <a:pos x="11" y="25"/>
                </a:cxn>
                <a:cxn ang="0">
                  <a:pos x="11" y="16"/>
                </a:cxn>
                <a:cxn ang="0">
                  <a:pos x="26" y="0"/>
                </a:cxn>
                <a:cxn ang="0">
                  <a:pos x="35" y="1"/>
                </a:cxn>
                <a:cxn ang="0">
                  <a:pos x="35" y="11"/>
                </a:cxn>
              </a:cxnLst>
              <a:rect l="0" t="0" r="r" b="b"/>
              <a:pathLst>
                <a:path w="35" h="67">
                  <a:moveTo>
                    <a:pt x="35" y="11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4" y="11"/>
                    <a:pt x="23" y="14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6"/>
                    <a:pt x="17" y="0"/>
                    <a:pt x="26" y="0"/>
                  </a:cubicBezTo>
                  <a:cubicBezTo>
                    <a:pt x="30" y="0"/>
                    <a:pt x="34" y="1"/>
                    <a:pt x="35" y="1"/>
                  </a:cubicBezTo>
                  <a:lnTo>
                    <a:pt x="35" y="1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2" name="Group 289"/>
          <p:cNvGrpSpPr/>
          <p:nvPr/>
        </p:nvGrpSpPr>
        <p:grpSpPr>
          <a:xfrm>
            <a:off x="4744822" y="2668682"/>
            <a:ext cx="443469" cy="443470"/>
            <a:chOff x="4744821" y="2611074"/>
            <a:chExt cx="443469" cy="443470"/>
          </a:xfrm>
        </p:grpSpPr>
        <p:sp>
          <p:nvSpPr>
            <p:cNvPr id="62" name="Oval 61"/>
            <p:cNvSpPr>
              <a:spLocks noChangeAspect="1"/>
            </p:cNvSpPr>
            <p:nvPr/>
          </p:nvSpPr>
          <p:spPr>
            <a:xfrm>
              <a:off x="4744821" y="2611074"/>
              <a:ext cx="443469" cy="44347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9" name="Freeform 141"/>
            <p:cNvSpPr>
              <a:spLocks noEditPoints="1"/>
            </p:cNvSpPr>
            <p:nvPr/>
          </p:nvSpPr>
          <p:spPr bwMode="auto">
            <a:xfrm>
              <a:off x="4849874" y="2748672"/>
              <a:ext cx="233363" cy="168275"/>
            </a:xfrm>
            <a:custGeom>
              <a:avLst/>
              <a:gdLst/>
              <a:ahLst/>
              <a:cxnLst>
                <a:cxn ang="0">
                  <a:pos x="67" y="41"/>
                </a:cxn>
                <a:cxn ang="0">
                  <a:pos x="59" y="48"/>
                </a:cxn>
                <a:cxn ang="0">
                  <a:pos x="34" y="49"/>
                </a:cxn>
                <a:cxn ang="0">
                  <a:pos x="8" y="48"/>
                </a:cxn>
                <a:cxn ang="0">
                  <a:pos x="1" y="41"/>
                </a:cxn>
                <a:cxn ang="0">
                  <a:pos x="0" y="25"/>
                </a:cxn>
                <a:cxn ang="0">
                  <a:pos x="1" y="8"/>
                </a:cxn>
                <a:cxn ang="0">
                  <a:pos x="8" y="1"/>
                </a:cxn>
                <a:cxn ang="0">
                  <a:pos x="34" y="0"/>
                </a:cxn>
                <a:cxn ang="0">
                  <a:pos x="59" y="1"/>
                </a:cxn>
                <a:cxn ang="0">
                  <a:pos x="67" y="8"/>
                </a:cxn>
                <a:cxn ang="0">
                  <a:pos x="68" y="25"/>
                </a:cxn>
                <a:cxn ang="0">
                  <a:pos x="67" y="41"/>
                </a:cxn>
                <a:cxn ang="0">
                  <a:pos x="47" y="23"/>
                </a:cxn>
                <a:cxn ang="0">
                  <a:pos x="28" y="11"/>
                </a:cxn>
                <a:cxn ang="0">
                  <a:pos x="25" y="10"/>
                </a:cxn>
                <a:cxn ang="0">
                  <a:pos x="24" y="13"/>
                </a:cxn>
                <a:cxn ang="0">
                  <a:pos x="24" y="37"/>
                </a:cxn>
                <a:cxn ang="0">
                  <a:pos x="25" y="39"/>
                </a:cxn>
                <a:cxn ang="0">
                  <a:pos x="26" y="39"/>
                </a:cxn>
                <a:cxn ang="0">
                  <a:pos x="28" y="39"/>
                </a:cxn>
                <a:cxn ang="0">
                  <a:pos x="47" y="27"/>
                </a:cxn>
                <a:cxn ang="0">
                  <a:pos x="48" y="25"/>
                </a:cxn>
                <a:cxn ang="0">
                  <a:pos x="47" y="23"/>
                </a:cxn>
              </a:cxnLst>
              <a:rect l="0" t="0" r="r" b="b"/>
              <a:pathLst>
                <a:path w="68" h="49">
                  <a:moveTo>
                    <a:pt x="67" y="41"/>
                  </a:moveTo>
                  <a:cubicBezTo>
                    <a:pt x="66" y="45"/>
                    <a:pt x="63" y="48"/>
                    <a:pt x="59" y="48"/>
                  </a:cubicBezTo>
                  <a:cubicBezTo>
                    <a:pt x="51" y="49"/>
                    <a:pt x="42" y="49"/>
                    <a:pt x="34" y="49"/>
                  </a:cubicBezTo>
                  <a:cubicBezTo>
                    <a:pt x="25" y="49"/>
                    <a:pt x="17" y="49"/>
                    <a:pt x="8" y="48"/>
                  </a:cubicBezTo>
                  <a:cubicBezTo>
                    <a:pt x="5" y="48"/>
                    <a:pt x="2" y="45"/>
                    <a:pt x="1" y="41"/>
                  </a:cubicBezTo>
                  <a:cubicBezTo>
                    <a:pt x="0" y="36"/>
                    <a:pt x="0" y="30"/>
                    <a:pt x="0" y="25"/>
                  </a:cubicBezTo>
                  <a:cubicBezTo>
                    <a:pt x="0" y="19"/>
                    <a:pt x="0" y="14"/>
                    <a:pt x="1" y="8"/>
                  </a:cubicBezTo>
                  <a:cubicBezTo>
                    <a:pt x="2" y="5"/>
                    <a:pt x="5" y="2"/>
                    <a:pt x="8" y="1"/>
                  </a:cubicBezTo>
                  <a:cubicBezTo>
                    <a:pt x="17" y="0"/>
                    <a:pt x="25" y="0"/>
                    <a:pt x="34" y="0"/>
                  </a:cubicBezTo>
                  <a:cubicBezTo>
                    <a:pt x="42" y="0"/>
                    <a:pt x="51" y="0"/>
                    <a:pt x="59" y="1"/>
                  </a:cubicBezTo>
                  <a:cubicBezTo>
                    <a:pt x="63" y="2"/>
                    <a:pt x="66" y="5"/>
                    <a:pt x="67" y="8"/>
                  </a:cubicBezTo>
                  <a:cubicBezTo>
                    <a:pt x="68" y="14"/>
                    <a:pt x="68" y="19"/>
                    <a:pt x="68" y="25"/>
                  </a:cubicBezTo>
                  <a:cubicBezTo>
                    <a:pt x="68" y="30"/>
                    <a:pt x="68" y="36"/>
                    <a:pt x="67" y="41"/>
                  </a:cubicBezTo>
                  <a:close/>
                  <a:moveTo>
                    <a:pt x="47" y="23"/>
                  </a:moveTo>
                  <a:cubicBezTo>
                    <a:pt x="28" y="11"/>
                    <a:pt x="28" y="11"/>
                    <a:pt x="28" y="11"/>
                  </a:cubicBezTo>
                  <a:cubicBezTo>
                    <a:pt x="27" y="10"/>
                    <a:pt x="26" y="10"/>
                    <a:pt x="25" y="10"/>
                  </a:cubicBezTo>
                  <a:cubicBezTo>
                    <a:pt x="25" y="11"/>
                    <a:pt x="24" y="12"/>
                    <a:pt x="24" y="13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8"/>
                    <a:pt x="25" y="39"/>
                    <a:pt x="25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7" y="39"/>
                    <a:pt x="27" y="39"/>
                    <a:pt x="28" y="39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8" y="26"/>
                    <a:pt x="48" y="26"/>
                    <a:pt x="48" y="25"/>
                  </a:cubicBezTo>
                  <a:cubicBezTo>
                    <a:pt x="48" y="24"/>
                    <a:pt x="48" y="23"/>
                    <a:pt x="47" y="2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3" name="Group 291"/>
          <p:cNvGrpSpPr/>
          <p:nvPr/>
        </p:nvGrpSpPr>
        <p:grpSpPr>
          <a:xfrm>
            <a:off x="5192675" y="2266242"/>
            <a:ext cx="443469" cy="443470"/>
            <a:chOff x="5192675" y="2208635"/>
            <a:chExt cx="443469" cy="443470"/>
          </a:xfrm>
        </p:grpSpPr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5192675" y="2208635"/>
              <a:ext cx="443469" cy="4434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Freeform 117"/>
            <p:cNvSpPr>
              <a:spLocks noEditPoints="1"/>
            </p:cNvSpPr>
            <p:nvPr/>
          </p:nvSpPr>
          <p:spPr bwMode="auto">
            <a:xfrm>
              <a:off x="5319953" y="2339089"/>
              <a:ext cx="188913" cy="182563"/>
            </a:xfrm>
            <a:custGeom>
              <a:avLst/>
              <a:gdLst/>
              <a:ahLst/>
              <a:cxnLst>
                <a:cxn ang="0">
                  <a:pos x="6" y="13"/>
                </a:cxn>
                <a:cxn ang="0">
                  <a:pos x="6" y="13"/>
                </a:cxn>
                <a:cxn ang="0">
                  <a:pos x="0" y="7"/>
                </a:cxn>
                <a:cxn ang="0">
                  <a:pos x="6" y="0"/>
                </a:cxn>
                <a:cxn ang="0">
                  <a:pos x="13" y="7"/>
                </a:cxn>
                <a:cxn ang="0">
                  <a:pos x="6" y="13"/>
                </a:cxn>
                <a:cxn ang="0">
                  <a:pos x="12" y="53"/>
                </a:cxn>
                <a:cxn ang="0">
                  <a:pos x="0" y="53"/>
                </a:cxn>
                <a:cxn ang="0">
                  <a:pos x="0" y="17"/>
                </a:cxn>
                <a:cxn ang="0">
                  <a:pos x="12" y="17"/>
                </a:cxn>
                <a:cxn ang="0">
                  <a:pos x="12" y="53"/>
                </a:cxn>
                <a:cxn ang="0">
                  <a:pos x="55" y="53"/>
                </a:cxn>
                <a:cxn ang="0">
                  <a:pos x="43" y="53"/>
                </a:cxn>
                <a:cxn ang="0">
                  <a:pos x="43" y="34"/>
                </a:cxn>
                <a:cxn ang="0">
                  <a:pos x="37" y="26"/>
                </a:cxn>
                <a:cxn ang="0">
                  <a:pos x="31" y="30"/>
                </a:cxn>
                <a:cxn ang="0">
                  <a:pos x="30" y="33"/>
                </a:cxn>
                <a:cxn ang="0">
                  <a:pos x="30" y="53"/>
                </a:cxn>
                <a:cxn ang="0">
                  <a:pos x="19" y="53"/>
                </a:cxn>
                <a:cxn ang="0">
                  <a:pos x="19" y="17"/>
                </a:cxn>
                <a:cxn ang="0">
                  <a:pos x="30" y="17"/>
                </a:cxn>
                <a:cxn ang="0">
                  <a:pos x="30" y="23"/>
                </a:cxn>
                <a:cxn ang="0">
                  <a:pos x="30" y="23"/>
                </a:cxn>
                <a:cxn ang="0">
                  <a:pos x="41" y="17"/>
                </a:cxn>
                <a:cxn ang="0">
                  <a:pos x="55" y="33"/>
                </a:cxn>
                <a:cxn ang="0">
                  <a:pos x="55" y="53"/>
                </a:cxn>
              </a:cxnLst>
              <a:rect l="0" t="0" r="r" b="b"/>
              <a:pathLst>
                <a:path w="55" h="53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2" y="13"/>
                    <a:pt x="0" y="10"/>
                    <a:pt x="0" y="7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0" y="0"/>
                    <a:pt x="13" y="3"/>
                    <a:pt x="13" y="7"/>
                  </a:cubicBezTo>
                  <a:cubicBezTo>
                    <a:pt x="13" y="10"/>
                    <a:pt x="10" y="13"/>
                    <a:pt x="6" y="13"/>
                  </a:cubicBezTo>
                  <a:close/>
                  <a:moveTo>
                    <a:pt x="12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2" y="17"/>
                    <a:pt x="12" y="17"/>
                    <a:pt x="12" y="17"/>
                  </a:cubicBezTo>
                  <a:lnTo>
                    <a:pt x="12" y="53"/>
                  </a:lnTo>
                  <a:close/>
                  <a:moveTo>
                    <a:pt x="55" y="53"/>
                  </a:moveTo>
                  <a:cubicBezTo>
                    <a:pt x="43" y="53"/>
                    <a:pt x="43" y="53"/>
                    <a:pt x="43" y="53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3" y="29"/>
                    <a:pt x="41" y="26"/>
                    <a:pt x="37" y="26"/>
                  </a:cubicBezTo>
                  <a:cubicBezTo>
                    <a:pt x="34" y="26"/>
                    <a:pt x="32" y="28"/>
                    <a:pt x="31" y="30"/>
                  </a:cubicBezTo>
                  <a:cubicBezTo>
                    <a:pt x="31" y="31"/>
                    <a:pt x="30" y="32"/>
                    <a:pt x="30" y="33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21"/>
                    <a:pt x="19" y="17"/>
                    <a:pt x="19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2" y="20"/>
                    <a:pt x="35" y="17"/>
                    <a:pt x="41" y="17"/>
                  </a:cubicBezTo>
                  <a:cubicBezTo>
                    <a:pt x="49" y="17"/>
                    <a:pt x="55" y="22"/>
                    <a:pt x="55" y="33"/>
                  </a:cubicBezTo>
                  <a:lnTo>
                    <a:pt x="55" y="5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7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内容占位符 3"/>
          <p:cNvSpPr/>
          <p:nvPr>
            <p:ph sz="quarter" idx="10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11" name="内容占位符 1" descr="timg (1)"/>
          <p:cNvPicPr>
            <a:picLocks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8117205" y="-6985"/>
            <a:ext cx="1026795" cy="10312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63" grpId="0"/>
      <p:bldP spid="104" grpId="0"/>
      <p:bldP spid="105" grpId="0"/>
      <p:bldP spid="106" grpId="0"/>
      <p:bldP spid="283" grpId="0"/>
      <p:bldP spid="4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: 形状 30"/>
          <p:cNvSpPr/>
          <p:nvPr/>
        </p:nvSpPr>
        <p:spPr>
          <a:xfrm rot="10800000" flipH="1">
            <a:off x="-1" y="-1"/>
            <a:ext cx="7112000" cy="4000501"/>
          </a:xfrm>
          <a:custGeom>
            <a:avLst/>
            <a:gdLst>
              <a:gd name="connsiteX0" fmla="*/ 8964079 w 9482667"/>
              <a:gd name="connsiteY0" fmla="*/ 5334001 h 5334001"/>
              <a:gd name="connsiteX1" fmla="*/ 9482667 w 9482667"/>
              <a:gd name="connsiteY1" fmla="*/ 5334001 h 5334001"/>
              <a:gd name="connsiteX2" fmla="*/ 0 w 9482667"/>
              <a:gd name="connsiteY2" fmla="*/ 0 h 5334001"/>
              <a:gd name="connsiteX3" fmla="*/ 0 w 9482667"/>
              <a:gd name="connsiteY3" fmla="*/ 291705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2667" h="5334001">
                <a:moveTo>
                  <a:pt x="8964079" y="5334001"/>
                </a:moveTo>
                <a:lnTo>
                  <a:pt x="9482667" y="5334001"/>
                </a:lnTo>
                <a:lnTo>
                  <a:pt x="0" y="0"/>
                </a:lnTo>
                <a:lnTo>
                  <a:pt x="0" y="29170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" name="图片 2" descr="C:\Users\Administrator\Desktop\同济图片\微信图片_2019122716144243.png微信图片_201912271614424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6412230" cy="3938270"/>
          </a:xfrm>
          <a:custGeom>
            <a:avLst/>
            <a:gdLst>
              <a:gd name="connsiteX0" fmla="*/ 0 w 8964083"/>
              <a:gd name="connsiteY0" fmla="*/ 0 h 5042298"/>
              <a:gd name="connsiteX1" fmla="*/ 8964083 w 8964083"/>
              <a:gd name="connsiteY1" fmla="*/ 0 h 5042298"/>
              <a:gd name="connsiteX2" fmla="*/ 0 w 8964083"/>
              <a:gd name="connsiteY2" fmla="*/ 5042298 h 50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4083" h="5042298">
                <a:moveTo>
                  <a:pt x="0" y="0"/>
                </a:moveTo>
                <a:lnTo>
                  <a:pt x="8964083" y="0"/>
                </a:lnTo>
                <a:lnTo>
                  <a:pt x="0" y="5042298"/>
                </a:lnTo>
                <a:close/>
              </a:path>
            </a:pathLst>
          </a:custGeom>
        </p:spPr>
      </p:pic>
      <p:sp>
        <p:nvSpPr>
          <p:cNvPr id="23" name="矩形 22"/>
          <p:cNvSpPr/>
          <p:nvPr/>
        </p:nvSpPr>
        <p:spPr>
          <a:xfrm>
            <a:off x="4572000" y="2337759"/>
            <a:ext cx="2898501" cy="55387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zh-CN" altLang="en-US" sz="3600" b="1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标题文本预设</a:t>
            </a:r>
            <a:endParaRPr lang="zh-CN" altLang="en-US" sz="3600" b="1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TextBox 11"/>
          <p:cNvSpPr txBox="1"/>
          <p:nvPr/>
        </p:nvSpPr>
        <p:spPr>
          <a:xfrm>
            <a:off x="4491057" y="2891628"/>
            <a:ext cx="2853345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28270" lvl="1" indent="-128270">
              <a:buFont typeface="Arial" panose="020B0604020202020204" pitchFamily="34" charset="0"/>
              <a:buChar char="•"/>
              <a:defRPr/>
            </a:pPr>
            <a:r>
              <a:rPr lang="zh-CN" altLang="en-US" sz="900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添加相关标题文字添加相关标题文字相关标题文字</a:t>
            </a:r>
            <a:endParaRPr lang="en-US" altLang="zh-CN" sz="900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Box 11"/>
          <p:cNvSpPr txBox="1"/>
          <p:nvPr/>
        </p:nvSpPr>
        <p:spPr>
          <a:xfrm>
            <a:off x="4491057" y="3083989"/>
            <a:ext cx="2853345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28270" lvl="1" indent="-128270">
              <a:buFont typeface="Arial" panose="020B0604020202020204" pitchFamily="34" charset="0"/>
              <a:buChar char="•"/>
              <a:defRPr/>
            </a:pPr>
            <a:r>
              <a:rPr lang="zh-CN" altLang="en-US" sz="900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添加相关标题文字添加相关标题文字相关标题文字</a:t>
            </a:r>
            <a:endParaRPr lang="en-US" altLang="zh-CN" sz="900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3236753" y="2335250"/>
            <a:ext cx="925071" cy="925071"/>
            <a:chOff x="3613705" y="2612219"/>
            <a:chExt cx="1495676" cy="1495676"/>
          </a:xfrm>
        </p:grpSpPr>
        <p:sp>
          <p:nvSpPr>
            <p:cNvPr id="38" name="矩形 37"/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9" name="MH_Others_1"/>
            <p:cNvSpPr txBox="1"/>
            <p:nvPr>
              <p:custDataLst>
                <p:tags r:id="rId2"/>
              </p:custDataLst>
            </p:nvPr>
          </p:nvSpPr>
          <p:spPr>
            <a:xfrm>
              <a:off x="3734451" y="2832978"/>
              <a:ext cx="1258866" cy="1007473"/>
            </a:xfrm>
            <a:prstGeom prst="rect">
              <a:avLst/>
            </a:prstGeom>
            <a:no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sz="4050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04</a:t>
              </a:r>
              <a:endParaRPr lang="zh-CN" altLang="en-US" sz="4050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直角三角形 1"/>
          <p:cNvSpPr/>
          <p:nvPr/>
        </p:nvSpPr>
        <p:spPr>
          <a:xfrm rot="10800000" flipH="1">
            <a:off x="0" y="0"/>
            <a:ext cx="6737985" cy="3938270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133"/>
          <p:cNvGrpSpPr/>
          <p:nvPr/>
        </p:nvGrpSpPr>
        <p:grpSpPr>
          <a:xfrm>
            <a:off x="3868739" y="1867695"/>
            <a:ext cx="1470025" cy="919162"/>
            <a:chOff x="3868738" y="1810087"/>
            <a:chExt cx="1470025" cy="919162"/>
          </a:xfrm>
        </p:grpSpPr>
        <p:sp>
          <p:nvSpPr>
            <p:cNvPr id="76" name="Freeform 15"/>
            <p:cNvSpPr/>
            <p:nvPr/>
          </p:nvSpPr>
          <p:spPr bwMode="auto">
            <a:xfrm>
              <a:off x="3868738" y="1810087"/>
              <a:ext cx="1470025" cy="919162"/>
            </a:xfrm>
            <a:custGeom>
              <a:avLst/>
              <a:gdLst/>
              <a:ahLst/>
              <a:cxnLst>
                <a:cxn ang="0">
                  <a:pos x="38" y="579"/>
                </a:cxn>
                <a:cxn ang="0">
                  <a:pos x="886" y="579"/>
                </a:cxn>
                <a:cxn ang="0">
                  <a:pos x="886" y="382"/>
                </a:cxn>
                <a:cxn ang="0">
                  <a:pos x="926" y="382"/>
                </a:cxn>
                <a:cxn ang="0">
                  <a:pos x="926" y="68"/>
                </a:cxn>
                <a:cxn ang="0">
                  <a:pos x="886" y="68"/>
                </a:cxn>
                <a:cxn ang="0">
                  <a:pos x="886" y="0"/>
                </a:cxn>
                <a:cxn ang="0">
                  <a:pos x="38" y="0"/>
                </a:cxn>
                <a:cxn ang="0">
                  <a:pos x="38" y="68"/>
                </a:cxn>
                <a:cxn ang="0">
                  <a:pos x="0" y="68"/>
                </a:cxn>
                <a:cxn ang="0">
                  <a:pos x="0" y="382"/>
                </a:cxn>
                <a:cxn ang="0">
                  <a:pos x="38" y="382"/>
                </a:cxn>
                <a:cxn ang="0">
                  <a:pos x="38" y="579"/>
                </a:cxn>
              </a:cxnLst>
              <a:rect l="0" t="0" r="r" b="b"/>
              <a:pathLst>
                <a:path w="926" h="579">
                  <a:moveTo>
                    <a:pt x="38" y="579"/>
                  </a:moveTo>
                  <a:lnTo>
                    <a:pt x="886" y="579"/>
                  </a:lnTo>
                  <a:lnTo>
                    <a:pt x="886" y="382"/>
                  </a:lnTo>
                  <a:lnTo>
                    <a:pt x="926" y="382"/>
                  </a:lnTo>
                  <a:lnTo>
                    <a:pt x="926" y="68"/>
                  </a:lnTo>
                  <a:lnTo>
                    <a:pt x="886" y="68"/>
                  </a:lnTo>
                  <a:lnTo>
                    <a:pt x="886" y="0"/>
                  </a:lnTo>
                  <a:lnTo>
                    <a:pt x="38" y="0"/>
                  </a:lnTo>
                  <a:lnTo>
                    <a:pt x="38" y="68"/>
                  </a:lnTo>
                  <a:lnTo>
                    <a:pt x="0" y="68"/>
                  </a:lnTo>
                  <a:lnTo>
                    <a:pt x="0" y="382"/>
                  </a:lnTo>
                  <a:lnTo>
                    <a:pt x="38" y="382"/>
                  </a:lnTo>
                  <a:lnTo>
                    <a:pt x="38" y="57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3" name="Rounded Rectangle 112"/>
            <p:cNvSpPr/>
            <p:nvPr/>
          </p:nvSpPr>
          <p:spPr>
            <a:xfrm>
              <a:off x="3995750" y="1885827"/>
              <a:ext cx="1228725" cy="769937"/>
            </a:xfrm>
            <a:prstGeom prst="roundRect">
              <a:avLst>
                <a:gd name="adj" fmla="val 553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2" name="Slide Number Placeholder 61"/>
          <p:cNvSpPr>
            <a:spLocks noGrp="1"/>
          </p:cNvSpPr>
          <p:nvPr>
            <p:ph type="sldNum" sz="quarter" idx="4294967295"/>
          </p:nvPr>
        </p:nvSpPr>
        <p:spPr>
          <a:xfrm>
            <a:off x="8685610" y="4755357"/>
            <a:ext cx="458390" cy="275035"/>
          </a:xfrm>
        </p:spPr>
        <p:txBody>
          <a:bodyPr/>
          <a:lstStyle/>
          <a:p>
            <a:fld id="{C136B7D2-B98C-44FD-8D04-7EC62A564975}" type="slidenum">
              <a:rPr lang="en-US" smtClean="0"/>
            </a:fld>
            <a:endParaRPr lang="en-US" dirty="0"/>
          </a:p>
        </p:txBody>
      </p:sp>
      <p:grpSp>
        <p:nvGrpSpPr>
          <p:cNvPr id="70" name="Group 69"/>
          <p:cNvGrpSpPr/>
          <p:nvPr/>
        </p:nvGrpSpPr>
        <p:grpSpPr>
          <a:xfrm>
            <a:off x="3089276" y="2167731"/>
            <a:ext cx="1065213" cy="2293938"/>
            <a:chOff x="3089275" y="1939925"/>
            <a:chExt cx="1065213" cy="2293938"/>
          </a:xfrm>
          <a:solidFill>
            <a:schemeClr val="accent1"/>
          </a:solidFill>
        </p:grpSpPr>
        <p:sp>
          <p:nvSpPr>
            <p:cNvPr id="4101" name="Freeform 5"/>
            <p:cNvSpPr>
              <a:spLocks noEditPoints="1"/>
            </p:cNvSpPr>
            <p:nvPr/>
          </p:nvSpPr>
          <p:spPr bwMode="auto">
            <a:xfrm>
              <a:off x="3130550" y="1939925"/>
              <a:ext cx="538163" cy="539750"/>
            </a:xfrm>
            <a:custGeom>
              <a:avLst/>
              <a:gdLst/>
              <a:ahLst/>
              <a:cxnLst>
                <a:cxn ang="0">
                  <a:pos x="143" y="71"/>
                </a:cxn>
                <a:cxn ang="0">
                  <a:pos x="71" y="143"/>
                </a:cxn>
                <a:cxn ang="0">
                  <a:pos x="0" y="71"/>
                </a:cxn>
                <a:cxn ang="0">
                  <a:pos x="71" y="0"/>
                </a:cxn>
                <a:cxn ang="0">
                  <a:pos x="143" y="71"/>
                </a:cxn>
                <a:cxn ang="0">
                  <a:pos x="143" y="71"/>
                </a:cxn>
                <a:cxn ang="0">
                  <a:pos x="143" y="71"/>
                </a:cxn>
              </a:cxnLst>
              <a:rect l="0" t="0" r="r" b="b"/>
              <a:pathLst>
                <a:path w="143" h="143">
                  <a:moveTo>
                    <a:pt x="143" y="71"/>
                  </a:moveTo>
                  <a:cubicBezTo>
                    <a:pt x="143" y="111"/>
                    <a:pt x="111" y="143"/>
                    <a:pt x="71" y="143"/>
                  </a:cubicBezTo>
                  <a:cubicBezTo>
                    <a:pt x="32" y="143"/>
                    <a:pt x="0" y="11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1" y="0"/>
                    <a:pt x="143" y="32"/>
                    <a:pt x="143" y="71"/>
                  </a:cubicBezTo>
                  <a:close/>
                  <a:moveTo>
                    <a:pt x="143" y="71"/>
                  </a:moveTo>
                  <a:cubicBezTo>
                    <a:pt x="143" y="71"/>
                    <a:pt x="143" y="71"/>
                    <a:pt x="143" y="7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02" name="Freeform 6"/>
            <p:cNvSpPr>
              <a:spLocks noEditPoints="1"/>
            </p:cNvSpPr>
            <p:nvPr/>
          </p:nvSpPr>
          <p:spPr bwMode="auto">
            <a:xfrm>
              <a:off x="3089275" y="2490788"/>
              <a:ext cx="1065213" cy="1743075"/>
            </a:xfrm>
            <a:custGeom>
              <a:avLst/>
              <a:gdLst/>
              <a:ahLst/>
              <a:cxnLst>
                <a:cxn ang="0">
                  <a:pos x="222" y="234"/>
                </a:cxn>
                <a:cxn ang="0">
                  <a:pos x="190" y="205"/>
                </a:cxn>
                <a:cxn ang="0">
                  <a:pos x="132" y="205"/>
                </a:cxn>
                <a:cxn ang="0">
                  <a:pos x="132" y="127"/>
                </a:cxn>
                <a:cxn ang="0">
                  <a:pos x="202" y="154"/>
                </a:cxn>
                <a:cxn ang="0">
                  <a:pos x="262" y="141"/>
                </a:cxn>
                <a:cxn ang="0">
                  <a:pos x="278" y="105"/>
                </a:cxn>
                <a:cxn ang="0">
                  <a:pos x="242" y="89"/>
                </a:cxn>
                <a:cxn ang="0">
                  <a:pos x="125" y="31"/>
                </a:cxn>
                <a:cxn ang="0">
                  <a:pos x="124" y="31"/>
                </a:cxn>
                <a:cxn ang="0">
                  <a:pos x="82" y="2"/>
                </a:cxn>
                <a:cxn ang="0">
                  <a:pos x="67" y="0"/>
                </a:cxn>
                <a:cxn ang="0">
                  <a:pos x="51" y="2"/>
                </a:cxn>
                <a:cxn ang="0">
                  <a:pos x="50" y="2"/>
                </a:cxn>
                <a:cxn ang="0">
                  <a:pos x="0" y="57"/>
                </a:cxn>
                <a:cxn ang="0">
                  <a:pos x="0" y="216"/>
                </a:cxn>
                <a:cxn ang="0">
                  <a:pos x="66" y="272"/>
                </a:cxn>
                <a:cxn ang="0">
                  <a:pos x="72" y="271"/>
                </a:cxn>
                <a:cxn ang="0">
                  <a:pos x="160" y="271"/>
                </a:cxn>
                <a:cxn ang="0">
                  <a:pos x="179" y="434"/>
                </a:cxn>
                <a:cxn ang="0">
                  <a:pos x="212" y="463"/>
                </a:cxn>
                <a:cxn ang="0">
                  <a:pos x="216" y="463"/>
                </a:cxn>
                <a:cxn ang="0">
                  <a:pos x="245" y="427"/>
                </a:cxn>
                <a:cxn ang="0">
                  <a:pos x="222" y="234"/>
                </a:cxn>
                <a:cxn ang="0">
                  <a:pos x="222" y="234"/>
                </a:cxn>
                <a:cxn ang="0">
                  <a:pos x="222" y="234"/>
                </a:cxn>
              </a:cxnLst>
              <a:rect l="0" t="0" r="r" b="b"/>
              <a:pathLst>
                <a:path w="283" h="463">
                  <a:moveTo>
                    <a:pt x="222" y="234"/>
                  </a:moveTo>
                  <a:cubicBezTo>
                    <a:pt x="220" y="218"/>
                    <a:pt x="206" y="205"/>
                    <a:pt x="190" y="205"/>
                  </a:cubicBezTo>
                  <a:cubicBezTo>
                    <a:pt x="132" y="205"/>
                    <a:pt x="132" y="205"/>
                    <a:pt x="132" y="205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52" y="143"/>
                    <a:pt x="173" y="154"/>
                    <a:pt x="202" y="154"/>
                  </a:cubicBezTo>
                  <a:cubicBezTo>
                    <a:pt x="219" y="154"/>
                    <a:pt x="239" y="150"/>
                    <a:pt x="262" y="141"/>
                  </a:cubicBezTo>
                  <a:cubicBezTo>
                    <a:pt x="276" y="136"/>
                    <a:pt x="283" y="120"/>
                    <a:pt x="278" y="105"/>
                  </a:cubicBezTo>
                  <a:cubicBezTo>
                    <a:pt x="272" y="91"/>
                    <a:pt x="256" y="84"/>
                    <a:pt x="242" y="89"/>
                  </a:cubicBezTo>
                  <a:cubicBezTo>
                    <a:pt x="185" y="111"/>
                    <a:pt x="174" y="99"/>
                    <a:pt x="125" y="31"/>
                  </a:cubicBezTo>
                  <a:cubicBezTo>
                    <a:pt x="125" y="31"/>
                    <a:pt x="125" y="31"/>
                    <a:pt x="124" y="31"/>
                  </a:cubicBezTo>
                  <a:cubicBezTo>
                    <a:pt x="115" y="16"/>
                    <a:pt x="98" y="6"/>
                    <a:pt x="82" y="2"/>
                  </a:cubicBezTo>
                  <a:cubicBezTo>
                    <a:pt x="82" y="2"/>
                    <a:pt x="75" y="0"/>
                    <a:pt x="67" y="0"/>
                  </a:cubicBezTo>
                  <a:cubicBezTo>
                    <a:pt x="59" y="0"/>
                    <a:pt x="51" y="2"/>
                    <a:pt x="51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26" y="8"/>
                    <a:pt x="0" y="27"/>
                    <a:pt x="0" y="57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50"/>
                    <a:pt x="35" y="272"/>
                    <a:pt x="66" y="272"/>
                  </a:cubicBezTo>
                  <a:cubicBezTo>
                    <a:pt x="68" y="272"/>
                    <a:pt x="70" y="271"/>
                    <a:pt x="72" y="271"/>
                  </a:cubicBezTo>
                  <a:cubicBezTo>
                    <a:pt x="160" y="271"/>
                    <a:pt x="160" y="271"/>
                    <a:pt x="160" y="271"/>
                  </a:cubicBezTo>
                  <a:cubicBezTo>
                    <a:pt x="179" y="434"/>
                    <a:pt x="179" y="434"/>
                    <a:pt x="179" y="434"/>
                  </a:cubicBezTo>
                  <a:cubicBezTo>
                    <a:pt x="181" y="451"/>
                    <a:pt x="195" y="463"/>
                    <a:pt x="212" y="463"/>
                  </a:cubicBezTo>
                  <a:cubicBezTo>
                    <a:pt x="213" y="463"/>
                    <a:pt x="214" y="463"/>
                    <a:pt x="216" y="463"/>
                  </a:cubicBezTo>
                  <a:cubicBezTo>
                    <a:pt x="234" y="461"/>
                    <a:pt x="247" y="445"/>
                    <a:pt x="245" y="427"/>
                  </a:cubicBezTo>
                  <a:lnTo>
                    <a:pt x="222" y="234"/>
                  </a:lnTo>
                  <a:close/>
                  <a:moveTo>
                    <a:pt x="222" y="234"/>
                  </a:moveTo>
                  <a:cubicBezTo>
                    <a:pt x="222" y="234"/>
                    <a:pt x="222" y="234"/>
                    <a:pt x="222" y="23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103" name="Freeform 7"/>
          <p:cNvSpPr>
            <a:spLocks noEditPoints="1"/>
          </p:cNvSpPr>
          <p:nvPr/>
        </p:nvSpPr>
        <p:spPr bwMode="auto">
          <a:xfrm>
            <a:off x="2825751" y="2834481"/>
            <a:ext cx="831850" cy="1638300"/>
          </a:xfrm>
          <a:custGeom>
            <a:avLst/>
            <a:gdLst/>
            <a:ahLst/>
            <a:cxnLst>
              <a:cxn ang="0">
                <a:pos x="221" y="278"/>
              </a:cxn>
              <a:cxn ang="0">
                <a:pos x="194" y="250"/>
              </a:cxn>
              <a:cxn ang="0">
                <a:pos x="56" y="250"/>
              </a:cxn>
              <a:cxn ang="0">
                <a:pos x="56" y="28"/>
              </a:cxn>
              <a:cxn ang="0">
                <a:pos x="28" y="0"/>
              </a:cxn>
              <a:cxn ang="0">
                <a:pos x="0" y="28"/>
              </a:cxn>
              <a:cxn ang="0">
                <a:pos x="0" y="278"/>
              </a:cxn>
              <a:cxn ang="0">
                <a:pos x="13" y="302"/>
              </a:cxn>
              <a:cxn ang="0">
                <a:pos x="5" y="334"/>
              </a:cxn>
              <a:cxn ang="0">
                <a:pos x="5" y="412"/>
              </a:cxn>
              <a:cxn ang="0">
                <a:pos x="28" y="435"/>
              </a:cxn>
              <a:cxn ang="0">
                <a:pos x="52" y="412"/>
              </a:cxn>
              <a:cxn ang="0">
                <a:pos x="52" y="334"/>
              </a:cxn>
              <a:cxn ang="0">
                <a:pos x="71" y="315"/>
              </a:cxn>
              <a:cxn ang="0">
                <a:pos x="149" y="315"/>
              </a:cxn>
              <a:cxn ang="0">
                <a:pos x="168" y="334"/>
              </a:cxn>
              <a:cxn ang="0">
                <a:pos x="168" y="412"/>
              </a:cxn>
              <a:cxn ang="0">
                <a:pos x="192" y="435"/>
              </a:cxn>
              <a:cxn ang="0">
                <a:pos x="215" y="412"/>
              </a:cxn>
              <a:cxn ang="0">
                <a:pos x="215" y="334"/>
              </a:cxn>
              <a:cxn ang="0">
                <a:pos x="207" y="302"/>
              </a:cxn>
              <a:cxn ang="0">
                <a:pos x="221" y="278"/>
              </a:cxn>
              <a:cxn ang="0">
                <a:pos x="221" y="278"/>
              </a:cxn>
              <a:cxn ang="0">
                <a:pos x="221" y="278"/>
              </a:cxn>
            </a:cxnLst>
            <a:rect l="0" t="0" r="r" b="b"/>
            <a:pathLst>
              <a:path w="221" h="435">
                <a:moveTo>
                  <a:pt x="221" y="278"/>
                </a:moveTo>
                <a:cubicBezTo>
                  <a:pt x="221" y="262"/>
                  <a:pt x="209" y="250"/>
                  <a:pt x="194" y="250"/>
                </a:cubicBezTo>
                <a:cubicBezTo>
                  <a:pt x="56" y="250"/>
                  <a:pt x="56" y="250"/>
                  <a:pt x="56" y="250"/>
                </a:cubicBezTo>
                <a:cubicBezTo>
                  <a:pt x="56" y="28"/>
                  <a:pt x="56" y="28"/>
                  <a:pt x="56" y="28"/>
                </a:cubicBezTo>
                <a:cubicBezTo>
                  <a:pt x="56" y="13"/>
                  <a:pt x="43" y="0"/>
                  <a:pt x="28" y="0"/>
                </a:cubicBezTo>
                <a:cubicBezTo>
                  <a:pt x="12" y="0"/>
                  <a:pt x="0" y="13"/>
                  <a:pt x="0" y="28"/>
                </a:cubicBezTo>
                <a:cubicBezTo>
                  <a:pt x="0" y="278"/>
                  <a:pt x="0" y="278"/>
                  <a:pt x="0" y="278"/>
                </a:cubicBezTo>
                <a:cubicBezTo>
                  <a:pt x="0" y="288"/>
                  <a:pt x="5" y="297"/>
                  <a:pt x="13" y="302"/>
                </a:cubicBezTo>
                <a:cubicBezTo>
                  <a:pt x="8" y="311"/>
                  <a:pt x="5" y="322"/>
                  <a:pt x="5" y="334"/>
                </a:cubicBezTo>
                <a:cubicBezTo>
                  <a:pt x="5" y="412"/>
                  <a:pt x="5" y="412"/>
                  <a:pt x="5" y="412"/>
                </a:cubicBezTo>
                <a:cubicBezTo>
                  <a:pt x="5" y="425"/>
                  <a:pt x="16" y="435"/>
                  <a:pt x="28" y="435"/>
                </a:cubicBezTo>
                <a:cubicBezTo>
                  <a:pt x="41" y="435"/>
                  <a:pt x="52" y="425"/>
                  <a:pt x="52" y="412"/>
                </a:cubicBezTo>
                <a:cubicBezTo>
                  <a:pt x="52" y="334"/>
                  <a:pt x="52" y="334"/>
                  <a:pt x="52" y="334"/>
                </a:cubicBezTo>
                <a:cubicBezTo>
                  <a:pt x="52" y="323"/>
                  <a:pt x="60" y="315"/>
                  <a:pt x="71" y="315"/>
                </a:cubicBezTo>
                <a:cubicBezTo>
                  <a:pt x="149" y="315"/>
                  <a:pt x="149" y="315"/>
                  <a:pt x="149" y="315"/>
                </a:cubicBezTo>
                <a:cubicBezTo>
                  <a:pt x="160" y="315"/>
                  <a:pt x="168" y="323"/>
                  <a:pt x="168" y="334"/>
                </a:cubicBezTo>
                <a:cubicBezTo>
                  <a:pt x="168" y="412"/>
                  <a:pt x="168" y="412"/>
                  <a:pt x="168" y="412"/>
                </a:cubicBezTo>
                <a:cubicBezTo>
                  <a:pt x="168" y="425"/>
                  <a:pt x="179" y="435"/>
                  <a:pt x="192" y="435"/>
                </a:cubicBezTo>
                <a:cubicBezTo>
                  <a:pt x="205" y="435"/>
                  <a:pt x="215" y="425"/>
                  <a:pt x="215" y="412"/>
                </a:cubicBezTo>
                <a:cubicBezTo>
                  <a:pt x="215" y="334"/>
                  <a:pt x="215" y="334"/>
                  <a:pt x="215" y="334"/>
                </a:cubicBezTo>
                <a:cubicBezTo>
                  <a:pt x="215" y="322"/>
                  <a:pt x="212" y="312"/>
                  <a:pt x="207" y="302"/>
                </a:cubicBezTo>
                <a:cubicBezTo>
                  <a:pt x="216" y="297"/>
                  <a:pt x="221" y="288"/>
                  <a:pt x="221" y="278"/>
                </a:cubicBezTo>
                <a:close/>
                <a:moveTo>
                  <a:pt x="221" y="278"/>
                </a:moveTo>
                <a:cubicBezTo>
                  <a:pt x="221" y="278"/>
                  <a:pt x="221" y="278"/>
                  <a:pt x="221" y="278"/>
                </a:cubicBezTo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73" name="Group 72"/>
          <p:cNvGrpSpPr/>
          <p:nvPr/>
        </p:nvGrpSpPr>
        <p:grpSpPr>
          <a:xfrm>
            <a:off x="4997451" y="2167731"/>
            <a:ext cx="1063625" cy="2293938"/>
            <a:chOff x="4997450" y="1939925"/>
            <a:chExt cx="1063625" cy="2293938"/>
          </a:xfrm>
          <a:solidFill>
            <a:schemeClr val="accent2"/>
          </a:solidFill>
        </p:grpSpPr>
        <p:sp>
          <p:nvSpPr>
            <p:cNvPr id="4104" name="Freeform 8"/>
            <p:cNvSpPr>
              <a:spLocks noEditPoints="1"/>
            </p:cNvSpPr>
            <p:nvPr/>
          </p:nvSpPr>
          <p:spPr bwMode="auto">
            <a:xfrm>
              <a:off x="5481638" y="1939925"/>
              <a:ext cx="542925" cy="539750"/>
            </a:xfrm>
            <a:custGeom>
              <a:avLst/>
              <a:gdLst/>
              <a:ahLst/>
              <a:cxnLst>
                <a:cxn ang="0">
                  <a:pos x="144" y="71"/>
                </a:cxn>
                <a:cxn ang="0">
                  <a:pos x="72" y="143"/>
                </a:cxn>
                <a:cxn ang="0">
                  <a:pos x="0" y="71"/>
                </a:cxn>
                <a:cxn ang="0">
                  <a:pos x="72" y="0"/>
                </a:cxn>
                <a:cxn ang="0">
                  <a:pos x="144" y="71"/>
                </a:cxn>
                <a:cxn ang="0">
                  <a:pos x="144" y="71"/>
                </a:cxn>
                <a:cxn ang="0">
                  <a:pos x="144" y="71"/>
                </a:cxn>
              </a:cxnLst>
              <a:rect l="0" t="0" r="r" b="b"/>
              <a:pathLst>
                <a:path w="144" h="143">
                  <a:moveTo>
                    <a:pt x="144" y="71"/>
                  </a:moveTo>
                  <a:cubicBezTo>
                    <a:pt x="144" y="111"/>
                    <a:pt x="111" y="143"/>
                    <a:pt x="72" y="143"/>
                  </a:cubicBezTo>
                  <a:cubicBezTo>
                    <a:pt x="32" y="143"/>
                    <a:pt x="0" y="111"/>
                    <a:pt x="0" y="71"/>
                  </a:cubicBezTo>
                  <a:cubicBezTo>
                    <a:pt x="0" y="32"/>
                    <a:pt x="32" y="0"/>
                    <a:pt x="72" y="0"/>
                  </a:cubicBezTo>
                  <a:cubicBezTo>
                    <a:pt x="111" y="0"/>
                    <a:pt x="144" y="32"/>
                    <a:pt x="144" y="71"/>
                  </a:cubicBezTo>
                  <a:close/>
                  <a:moveTo>
                    <a:pt x="144" y="71"/>
                  </a:moveTo>
                  <a:cubicBezTo>
                    <a:pt x="144" y="71"/>
                    <a:pt x="144" y="71"/>
                    <a:pt x="144" y="7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05" name="Freeform 9"/>
            <p:cNvSpPr>
              <a:spLocks noEditPoints="1"/>
            </p:cNvSpPr>
            <p:nvPr/>
          </p:nvSpPr>
          <p:spPr bwMode="auto">
            <a:xfrm>
              <a:off x="4997450" y="2490788"/>
              <a:ext cx="1063625" cy="1743075"/>
            </a:xfrm>
            <a:custGeom>
              <a:avLst/>
              <a:gdLst/>
              <a:ahLst/>
              <a:cxnLst>
                <a:cxn ang="0">
                  <a:pos x="217" y="272"/>
                </a:cxn>
                <a:cxn ang="0">
                  <a:pos x="283" y="216"/>
                </a:cxn>
                <a:cxn ang="0">
                  <a:pos x="283" y="57"/>
                </a:cxn>
                <a:cxn ang="0">
                  <a:pos x="233" y="2"/>
                </a:cxn>
                <a:cxn ang="0">
                  <a:pos x="233" y="2"/>
                </a:cxn>
                <a:cxn ang="0">
                  <a:pos x="216" y="0"/>
                </a:cxn>
                <a:cxn ang="0">
                  <a:pos x="201" y="2"/>
                </a:cxn>
                <a:cxn ang="0">
                  <a:pos x="159" y="31"/>
                </a:cxn>
                <a:cxn ang="0">
                  <a:pos x="158" y="31"/>
                </a:cxn>
                <a:cxn ang="0">
                  <a:pos x="41" y="89"/>
                </a:cxn>
                <a:cxn ang="0">
                  <a:pos x="5" y="105"/>
                </a:cxn>
                <a:cxn ang="0">
                  <a:pos x="21" y="141"/>
                </a:cxn>
                <a:cxn ang="0">
                  <a:pos x="81" y="154"/>
                </a:cxn>
                <a:cxn ang="0">
                  <a:pos x="151" y="127"/>
                </a:cxn>
                <a:cxn ang="0">
                  <a:pos x="151" y="205"/>
                </a:cxn>
                <a:cxn ang="0">
                  <a:pos x="93" y="205"/>
                </a:cxn>
                <a:cxn ang="0">
                  <a:pos x="93" y="205"/>
                </a:cxn>
                <a:cxn ang="0">
                  <a:pos x="61" y="234"/>
                </a:cxn>
                <a:cxn ang="0">
                  <a:pos x="38" y="427"/>
                </a:cxn>
                <a:cxn ang="0">
                  <a:pos x="67" y="463"/>
                </a:cxn>
                <a:cxn ang="0">
                  <a:pos x="71" y="463"/>
                </a:cxn>
                <a:cxn ang="0">
                  <a:pos x="104" y="434"/>
                </a:cxn>
                <a:cxn ang="0">
                  <a:pos x="123" y="271"/>
                </a:cxn>
                <a:cxn ang="0">
                  <a:pos x="211" y="271"/>
                </a:cxn>
                <a:cxn ang="0">
                  <a:pos x="217" y="272"/>
                </a:cxn>
                <a:cxn ang="0">
                  <a:pos x="217" y="272"/>
                </a:cxn>
                <a:cxn ang="0">
                  <a:pos x="217" y="272"/>
                </a:cxn>
              </a:cxnLst>
              <a:rect l="0" t="0" r="r" b="b"/>
              <a:pathLst>
                <a:path w="283" h="463">
                  <a:moveTo>
                    <a:pt x="217" y="272"/>
                  </a:moveTo>
                  <a:cubicBezTo>
                    <a:pt x="248" y="272"/>
                    <a:pt x="283" y="250"/>
                    <a:pt x="283" y="216"/>
                  </a:cubicBezTo>
                  <a:cubicBezTo>
                    <a:pt x="283" y="57"/>
                    <a:pt x="283" y="57"/>
                    <a:pt x="283" y="57"/>
                  </a:cubicBezTo>
                  <a:cubicBezTo>
                    <a:pt x="283" y="27"/>
                    <a:pt x="257" y="8"/>
                    <a:pt x="233" y="2"/>
                  </a:cubicBezTo>
                  <a:cubicBezTo>
                    <a:pt x="233" y="2"/>
                    <a:pt x="233" y="2"/>
                    <a:pt x="233" y="2"/>
                  </a:cubicBezTo>
                  <a:cubicBezTo>
                    <a:pt x="233" y="2"/>
                    <a:pt x="224" y="0"/>
                    <a:pt x="216" y="0"/>
                  </a:cubicBezTo>
                  <a:cubicBezTo>
                    <a:pt x="208" y="0"/>
                    <a:pt x="201" y="2"/>
                    <a:pt x="201" y="2"/>
                  </a:cubicBezTo>
                  <a:cubicBezTo>
                    <a:pt x="185" y="6"/>
                    <a:pt x="168" y="16"/>
                    <a:pt x="159" y="31"/>
                  </a:cubicBezTo>
                  <a:cubicBezTo>
                    <a:pt x="158" y="31"/>
                    <a:pt x="158" y="31"/>
                    <a:pt x="158" y="31"/>
                  </a:cubicBezTo>
                  <a:cubicBezTo>
                    <a:pt x="109" y="99"/>
                    <a:pt x="98" y="111"/>
                    <a:pt x="41" y="89"/>
                  </a:cubicBezTo>
                  <a:cubicBezTo>
                    <a:pt x="27" y="84"/>
                    <a:pt x="11" y="91"/>
                    <a:pt x="5" y="105"/>
                  </a:cubicBezTo>
                  <a:cubicBezTo>
                    <a:pt x="0" y="120"/>
                    <a:pt x="7" y="136"/>
                    <a:pt x="21" y="141"/>
                  </a:cubicBezTo>
                  <a:cubicBezTo>
                    <a:pt x="44" y="150"/>
                    <a:pt x="64" y="154"/>
                    <a:pt x="81" y="154"/>
                  </a:cubicBezTo>
                  <a:cubicBezTo>
                    <a:pt x="110" y="154"/>
                    <a:pt x="131" y="143"/>
                    <a:pt x="151" y="127"/>
                  </a:cubicBezTo>
                  <a:cubicBezTo>
                    <a:pt x="151" y="205"/>
                    <a:pt x="151" y="205"/>
                    <a:pt x="151" y="205"/>
                  </a:cubicBezTo>
                  <a:cubicBezTo>
                    <a:pt x="93" y="205"/>
                    <a:pt x="93" y="205"/>
                    <a:pt x="93" y="205"/>
                  </a:cubicBezTo>
                  <a:cubicBezTo>
                    <a:pt x="93" y="205"/>
                    <a:pt x="93" y="205"/>
                    <a:pt x="93" y="205"/>
                  </a:cubicBezTo>
                  <a:cubicBezTo>
                    <a:pt x="77" y="205"/>
                    <a:pt x="63" y="218"/>
                    <a:pt x="61" y="234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6" y="445"/>
                    <a:pt x="49" y="461"/>
                    <a:pt x="67" y="463"/>
                  </a:cubicBezTo>
                  <a:cubicBezTo>
                    <a:pt x="69" y="463"/>
                    <a:pt x="70" y="463"/>
                    <a:pt x="71" y="463"/>
                  </a:cubicBezTo>
                  <a:cubicBezTo>
                    <a:pt x="88" y="463"/>
                    <a:pt x="102" y="451"/>
                    <a:pt x="104" y="434"/>
                  </a:cubicBezTo>
                  <a:cubicBezTo>
                    <a:pt x="123" y="271"/>
                    <a:pt x="123" y="271"/>
                    <a:pt x="123" y="271"/>
                  </a:cubicBezTo>
                  <a:cubicBezTo>
                    <a:pt x="211" y="271"/>
                    <a:pt x="211" y="271"/>
                    <a:pt x="211" y="271"/>
                  </a:cubicBezTo>
                  <a:cubicBezTo>
                    <a:pt x="213" y="271"/>
                    <a:pt x="215" y="272"/>
                    <a:pt x="217" y="272"/>
                  </a:cubicBezTo>
                  <a:close/>
                  <a:moveTo>
                    <a:pt x="217" y="272"/>
                  </a:moveTo>
                  <a:cubicBezTo>
                    <a:pt x="217" y="272"/>
                    <a:pt x="217" y="272"/>
                    <a:pt x="217" y="27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106" name="Freeform 10"/>
          <p:cNvSpPr>
            <a:spLocks noEditPoints="1"/>
          </p:cNvSpPr>
          <p:nvPr/>
        </p:nvSpPr>
        <p:spPr bwMode="auto">
          <a:xfrm>
            <a:off x="5494339" y="2834481"/>
            <a:ext cx="830263" cy="1638300"/>
          </a:xfrm>
          <a:custGeom>
            <a:avLst/>
            <a:gdLst/>
            <a:ahLst/>
            <a:cxnLst>
              <a:cxn ang="0">
                <a:pos x="221" y="278"/>
              </a:cxn>
              <a:cxn ang="0">
                <a:pos x="221" y="28"/>
              </a:cxn>
              <a:cxn ang="0">
                <a:pos x="193" y="0"/>
              </a:cxn>
              <a:cxn ang="0">
                <a:pos x="165" y="28"/>
              </a:cxn>
              <a:cxn ang="0">
                <a:pos x="165" y="250"/>
              </a:cxn>
              <a:cxn ang="0">
                <a:pos x="28" y="250"/>
              </a:cxn>
              <a:cxn ang="0">
                <a:pos x="0" y="278"/>
              </a:cxn>
              <a:cxn ang="0">
                <a:pos x="14" y="302"/>
              </a:cxn>
              <a:cxn ang="0">
                <a:pos x="6" y="334"/>
              </a:cxn>
              <a:cxn ang="0">
                <a:pos x="6" y="412"/>
              </a:cxn>
              <a:cxn ang="0">
                <a:pos x="29" y="435"/>
              </a:cxn>
              <a:cxn ang="0">
                <a:pos x="53" y="412"/>
              </a:cxn>
              <a:cxn ang="0">
                <a:pos x="53" y="334"/>
              </a:cxn>
              <a:cxn ang="0">
                <a:pos x="72" y="315"/>
              </a:cxn>
              <a:cxn ang="0">
                <a:pos x="150" y="315"/>
              </a:cxn>
              <a:cxn ang="0">
                <a:pos x="169" y="334"/>
              </a:cxn>
              <a:cxn ang="0">
                <a:pos x="169" y="412"/>
              </a:cxn>
              <a:cxn ang="0">
                <a:pos x="193" y="435"/>
              </a:cxn>
              <a:cxn ang="0">
                <a:pos x="216" y="412"/>
              </a:cxn>
              <a:cxn ang="0">
                <a:pos x="216" y="334"/>
              </a:cxn>
              <a:cxn ang="0">
                <a:pos x="208" y="302"/>
              </a:cxn>
              <a:cxn ang="0">
                <a:pos x="221" y="278"/>
              </a:cxn>
              <a:cxn ang="0">
                <a:pos x="221" y="278"/>
              </a:cxn>
              <a:cxn ang="0">
                <a:pos x="221" y="278"/>
              </a:cxn>
            </a:cxnLst>
            <a:rect l="0" t="0" r="r" b="b"/>
            <a:pathLst>
              <a:path w="221" h="435">
                <a:moveTo>
                  <a:pt x="221" y="278"/>
                </a:moveTo>
                <a:cubicBezTo>
                  <a:pt x="221" y="28"/>
                  <a:pt x="221" y="28"/>
                  <a:pt x="221" y="28"/>
                </a:cubicBezTo>
                <a:cubicBezTo>
                  <a:pt x="221" y="13"/>
                  <a:pt x="209" y="0"/>
                  <a:pt x="193" y="0"/>
                </a:cubicBezTo>
                <a:cubicBezTo>
                  <a:pt x="178" y="0"/>
                  <a:pt x="165" y="13"/>
                  <a:pt x="165" y="28"/>
                </a:cubicBezTo>
                <a:cubicBezTo>
                  <a:pt x="165" y="250"/>
                  <a:pt x="165" y="250"/>
                  <a:pt x="165" y="250"/>
                </a:cubicBezTo>
                <a:cubicBezTo>
                  <a:pt x="28" y="250"/>
                  <a:pt x="28" y="250"/>
                  <a:pt x="28" y="250"/>
                </a:cubicBezTo>
                <a:cubicBezTo>
                  <a:pt x="12" y="250"/>
                  <a:pt x="0" y="262"/>
                  <a:pt x="0" y="278"/>
                </a:cubicBezTo>
                <a:cubicBezTo>
                  <a:pt x="0" y="288"/>
                  <a:pt x="5" y="298"/>
                  <a:pt x="14" y="302"/>
                </a:cubicBezTo>
                <a:cubicBezTo>
                  <a:pt x="9" y="312"/>
                  <a:pt x="6" y="322"/>
                  <a:pt x="6" y="334"/>
                </a:cubicBezTo>
                <a:cubicBezTo>
                  <a:pt x="6" y="412"/>
                  <a:pt x="6" y="412"/>
                  <a:pt x="6" y="412"/>
                </a:cubicBezTo>
                <a:cubicBezTo>
                  <a:pt x="6" y="425"/>
                  <a:pt x="17" y="435"/>
                  <a:pt x="29" y="435"/>
                </a:cubicBezTo>
                <a:cubicBezTo>
                  <a:pt x="42" y="435"/>
                  <a:pt x="53" y="425"/>
                  <a:pt x="53" y="412"/>
                </a:cubicBezTo>
                <a:cubicBezTo>
                  <a:pt x="53" y="334"/>
                  <a:pt x="53" y="334"/>
                  <a:pt x="53" y="334"/>
                </a:cubicBezTo>
                <a:cubicBezTo>
                  <a:pt x="53" y="323"/>
                  <a:pt x="61" y="315"/>
                  <a:pt x="72" y="315"/>
                </a:cubicBezTo>
                <a:cubicBezTo>
                  <a:pt x="150" y="315"/>
                  <a:pt x="150" y="315"/>
                  <a:pt x="150" y="315"/>
                </a:cubicBezTo>
                <a:cubicBezTo>
                  <a:pt x="161" y="315"/>
                  <a:pt x="169" y="323"/>
                  <a:pt x="169" y="334"/>
                </a:cubicBezTo>
                <a:cubicBezTo>
                  <a:pt x="169" y="412"/>
                  <a:pt x="169" y="412"/>
                  <a:pt x="169" y="412"/>
                </a:cubicBezTo>
                <a:cubicBezTo>
                  <a:pt x="169" y="425"/>
                  <a:pt x="180" y="435"/>
                  <a:pt x="193" y="435"/>
                </a:cubicBezTo>
                <a:cubicBezTo>
                  <a:pt x="205" y="435"/>
                  <a:pt x="216" y="425"/>
                  <a:pt x="216" y="412"/>
                </a:cubicBezTo>
                <a:cubicBezTo>
                  <a:pt x="216" y="334"/>
                  <a:pt x="216" y="334"/>
                  <a:pt x="216" y="334"/>
                </a:cubicBezTo>
                <a:cubicBezTo>
                  <a:pt x="216" y="322"/>
                  <a:pt x="213" y="311"/>
                  <a:pt x="208" y="302"/>
                </a:cubicBezTo>
                <a:cubicBezTo>
                  <a:pt x="216" y="297"/>
                  <a:pt x="221" y="288"/>
                  <a:pt x="221" y="278"/>
                </a:cubicBezTo>
                <a:close/>
                <a:moveTo>
                  <a:pt x="221" y="278"/>
                </a:moveTo>
                <a:cubicBezTo>
                  <a:pt x="221" y="278"/>
                  <a:pt x="221" y="278"/>
                  <a:pt x="221" y="278"/>
                </a:cubicBezTo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107" name="Freeform 11"/>
          <p:cNvSpPr>
            <a:spLocks noEditPoints="1"/>
          </p:cNvSpPr>
          <p:nvPr/>
        </p:nvSpPr>
        <p:spPr bwMode="auto">
          <a:xfrm>
            <a:off x="3868739" y="3320256"/>
            <a:ext cx="1368425" cy="1096962"/>
          </a:xfrm>
          <a:custGeom>
            <a:avLst/>
            <a:gdLst/>
            <a:ahLst/>
            <a:cxnLst>
              <a:cxn ang="0">
                <a:pos x="364" y="27"/>
              </a:cxn>
              <a:cxn ang="0">
                <a:pos x="337" y="0"/>
              </a:cxn>
              <a:cxn ang="0">
                <a:pos x="27" y="0"/>
              </a:cxn>
              <a:cxn ang="0">
                <a:pos x="0" y="27"/>
              </a:cxn>
              <a:cxn ang="0">
                <a:pos x="27" y="53"/>
              </a:cxn>
              <a:cxn ang="0">
                <a:pos x="64" y="53"/>
              </a:cxn>
              <a:cxn ang="0">
                <a:pos x="64" y="291"/>
              </a:cxn>
              <a:cxn ang="0">
                <a:pos x="301" y="291"/>
              </a:cxn>
              <a:cxn ang="0">
                <a:pos x="301" y="53"/>
              </a:cxn>
              <a:cxn ang="0">
                <a:pos x="337" y="53"/>
              </a:cxn>
              <a:cxn ang="0">
                <a:pos x="364" y="27"/>
              </a:cxn>
              <a:cxn ang="0">
                <a:pos x="364" y="27"/>
              </a:cxn>
              <a:cxn ang="0">
                <a:pos x="364" y="27"/>
              </a:cxn>
            </a:cxnLst>
            <a:rect l="0" t="0" r="r" b="b"/>
            <a:pathLst>
              <a:path w="364" h="291">
                <a:moveTo>
                  <a:pt x="364" y="27"/>
                </a:moveTo>
                <a:cubicBezTo>
                  <a:pt x="364" y="12"/>
                  <a:pt x="352" y="0"/>
                  <a:pt x="337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12" y="0"/>
                  <a:pt x="0" y="12"/>
                  <a:pt x="0" y="27"/>
                </a:cubicBezTo>
                <a:cubicBezTo>
                  <a:pt x="0" y="41"/>
                  <a:pt x="12" y="53"/>
                  <a:pt x="27" y="53"/>
                </a:cubicBezTo>
                <a:cubicBezTo>
                  <a:pt x="64" y="53"/>
                  <a:pt x="64" y="53"/>
                  <a:pt x="64" y="53"/>
                </a:cubicBezTo>
                <a:cubicBezTo>
                  <a:pt x="64" y="291"/>
                  <a:pt x="64" y="291"/>
                  <a:pt x="64" y="291"/>
                </a:cubicBezTo>
                <a:cubicBezTo>
                  <a:pt x="301" y="291"/>
                  <a:pt x="301" y="291"/>
                  <a:pt x="301" y="291"/>
                </a:cubicBezTo>
                <a:cubicBezTo>
                  <a:pt x="301" y="53"/>
                  <a:pt x="301" y="53"/>
                  <a:pt x="301" y="53"/>
                </a:cubicBezTo>
                <a:cubicBezTo>
                  <a:pt x="337" y="53"/>
                  <a:pt x="337" y="53"/>
                  <a:pt x="337" y="53"/>
                </a:cubicBezTo>
                <a:cubicBezTo>
                  <a:pt x="352" y="53"/>
                  <a:pt x="364" y="41"/>
                  <a:pt x="364" y="27"/>
                </a:cubicBezTo>
                <a:close/>
                <a:moveTo>
                  <a:pt x="364" y="27"/>
                </a:moveTo>
                <a:cubicBezTo>
                  <a:pt x="364" y="27"/>
                  <a:pt x="364" y="27"/>
                  <a:pt x="364" y="27"/>
                </a:cubicBezTo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109" name="Line 13"/>
          <p:cNvSpPr>
            <a:spLocks noChangeShapeType="1"/>
          </p:cNvSpPr>
          <p:nvPr/>
        </p:nvSpPr>
        <p:spPr bwMode="auto">
          <a:xfrm>
            <a:off x="4006851" y="2636045"/>
            <a:ext cx="1588" cy="1587"/>
          </a:xfrm>
          <a:prstGeom prst="line">
            <a:avLst/>
          </a:prstGeom>
          <a:noFill/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110" name="Line 14"/>
          <p:cNvSpPr>
            <a:spLocks noChangeShapeType="1"/>
          </p:cNvSpPr>
          <p:nvPr/>
        </p:nvSpPr>
        <p:spPr bwMode="auto">
          <a:xfrm>
            <a:off x="4006851" y="2636045"/>
            <a:ext cx="1588" cy="1587"/>
          </a:xfrm>
          <a:prstGeom prst="line">
            <a:avLst/>
          </a:prstGeom>
          <a:noFill/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12" name="Group 111"/>
          <p:cNvGrpSpPr/>
          <p:nvPr/>
        </p:nvGrpSpPr>
        <p:grpSpPr>
          <a:xfrm>
            <a:off x="4287054" y="1987684"/>
            <a:ext cx="628205" cy="607265"/>
            <a:chOff x="5032856" y="1223099"/>
            <a:chExt cx="3456420" cy="3341206"/>
          </a:xfrm>
        </p:grpSpPr>
        <p:grpSp>
          <p:nvGrpSpPr>
            <p:cNvPr id="79" name="Group 78"/>
            <p:cNvGrpSpPr/>
            <p:nvPr/>
          </p:nvGrpSpPr>
          <p:grpSpPr>
            <a:xfrm>
              <a:off x="5863850" y="1223099"/>
              <a:ext cx="1666260" cy="3105791"/>
              <a:chOff x="1543325" y="1073969"/>
              <a:chExt cx="1666260" cy="3105791"/>
            </a:xfrm>
          </p:grpSpPr>
          <p:sp>
            <p:nvSpPr>
              <p:cNvPr id="82" name="Freeform 5"/>
              <p:cNvSpPr/>
              <p:nvPr/>
            </p:nvSpPr>
            <p:spPr bwMode="auto">
              <a:xfrm>
                <a:off x="2263234" y="1073969"/>
                <a:ext cx="946351" cy="3105791"/>
              </a:xfrm>
              <a:custGeom>
                <a:avLst/>
                <a:gdLst/>
                <a:ahLst/>
                <a:cxnLst>
                  <a:cxn ang="0">
                    <a:pos x="0" y="1847"/>
                  </a:cxn>
                  <a:cxn ang="0">
                    <a:pos x="71" y="0"/>
                  </a:cxn>
                  <a:cxn ang="0">
                    <a:pos x="443" y="1695"/>
                  </a:cxn>
                  <a:cxn ang="0">
                    <a:pos x="0" y="1847"/>
                  </a:cxn>
                </a:cxnLst>
                <a:rect l="0" t="0" r="r" b="b"/>
                <a:pathLst>
                  <a:path w="443" h="1847">
                    <a:moveTo>
                      <a:pt x="0" y="1847"/>
                    </a:moveTo>
                    <a:lnTo>
                      <a:pt x="71" y="0"/>
                    </a:lnTo>
                    <a:lnTo>
                      <a:pt x="443" y="1695"/>
                    </a:lnTo>
                    <a:lnTo>
                      <a:pt x="0" y="184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3" name="Freeform 6"/>
              <p:cNvSpPr/>
              <p:nvPr/>
            </p:nvSpPr>
            <p:spPr bwMode="auto">
              <a:xfrm>
                <a:off x="1543325" y="1073969"/>
                <a:ext cx="871582" cy="3105791"/>
              </a:xfrm>
              <a:custGeom>
                <a:avLst/>
                <a:gdLst/>
                <a:ahLst/>
                <a:cxnLst>
                  <a:cxn ang="0">
                    <a:pos x="408" y="0"/>
                  </a:cxn>
                  <a:cxn ang="0">
                    <a:pos x="337" y="1847"/>
                  </a:cxn>
                  <a:cxn ang="0">
                    <a:pos x="0" y="1726"/>
                  </a:cxn>
                  <a:cxn ang="0">
                    <a:pos x="408" y="0"/>
                  </a:cxn>
                </a:cxnLst>
                <a:rect l="0" t="0" r="r" b="b"/>
                <a:pathLst>
                  <a:path w="408" h="1847">
                    <a:moveTo>
                      <a:pt x="408" y="0"/>
                    </a:moveTo>
                    <a:lnTo>
                      <a:pt x="337" y="1847"/>
                    </a:lnTo>
                    <a:lnTo>
                      <a:pt x="0" y="1726"/>
                    </a:lnTo>
                    <a:lnTo>
                      <a:pt x="40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84" name="Group 83"/>
            <p:cNvGrpSpPr/>
            <p:nvPr/>
          </p:nvGrpSpPr>
          <p:grpSpPr>
            <a:xfrm>
              <a:off x="6978962" y="2356452"/>
              <a:ext cx="1510314" cy="1948897"/>
              <a:chOff x="2658437" y="2207322"/>
              <a:chExt cx="1510314" cy="1948897"/>
            </a:xfrm>
          </p:grpSpPr>
          <p:sp>
            <p:nvSpPr>
              <p:cNvPr id="85" name="Freeform 7"/>
              <p:cNvSpPr/>
              <p:nvPr/>
            </p:nvSpPr>
            <p:spPr bwMode="auto">
              <a:xfrm>
                <a:off x="2658437" y="2207322"/>
                <a:ext cx="816040" cy="1948897"/>
              </a:xfrm>
              <a:custGeom>
                <a:avLst/>
                <a:gdLst/>
                <a:ahLst/>
                <a:cxnLst>
                  <a:cxn ang="0">
                    <a:pos x="382" y="0"/>
                  </a:cxn>
                  <a:cxn ang="0">
                    <a:pos x="315" y="1159"/>
                  </a:cxn>
                  <a:cxn ang="0">
                    <a:pos x="0" y="1083"/>
                  </a:cxn>
                  <a:cxn ang="0">
                    <a:pos x="382" y="0"/>
                  </a:cxn>
                </a:cxnLst>
                <a:rect l="0" t="0" r="r" b="b"/>
                <a:pathLst>
                  <a:path w="382" h="1159">
                    <a:moveTo>
                      <a:pt x="382" y="0"/>
                    </a:moveTo>
                    <a:lnTo>
                      <a:pt x="315" y="1159"/>
                    </a:lnTo>
                    <a:lnTo>
                      <a:pt x="0" y="1083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90" name="Freeform 8"/>
              <p:cNvSpPr/>
              <p:nvPr/>
            </p:nvSpPr>
            <p:spPr bwMode="auto">
              <a:xfrm>
                <a:off x="3331349" y="2207322"/>
                <a:ext cx="837402" cy="1948897"/>
              </a:xfrm>
              <a:custGeom>
                <a:avLst/>
                <a:gdLst/>
                <a:ahLst/>
                <a:cxnLst>
                  <a:cxn ang="0">
                    <a:pos x="0" y="1159"/>
                  </a:cxn>
                  <a:cxn ang="0">
                    <a:pos x="67" y="0"/>
                  </a:cxn>
                  <a:cxn ang="0">
                    <a:pos x="392" y="990"/>
                  </a:cxn>
                  <a:cxn ang="0">
                    <a:pos x="0" y="1159"/>
                  </a:cxn>
                </a:cxnLst>
                <a:rect l="0" t="0" r="r" b="b"/>
                <a:pathLst>
                  <a:path w="392" h="1159">
                    <a:moveTo>
                      <a:pt x="0" y="1159"/>
                    </a:moveTo>
                    <a:lnTo>
                      <a:pt x="67" y="0"/>
                    </a:lnTo>
                    <a:lnTo>
                      <a:pt x="392" y="990"/>
                    </a:lnTo>
                    <a:lnTo>
                      <a:pt x="0" y="1159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93" name="Group 92"/>
            <p:cNvGrpSpPr/>
            <p:nvPr/>
          </p:nvGrpSpPr>
          <p:grpSpPr>
            <a:xfrm>
              <a:off x="5032856" y="1772961"/>
              <a:ext cx="1672669" cy="2555930"/>
              <a:chOff x="712331" y="1623831"/>
              <a:chExt cx="1672669" cy="2555930"/>
            </a:xfrm>
          </p:grpSpPr>
          <p:sp>
            <p:nvSpPr>
              <p:cNvPr id="96" name="Freeform 9"/>
              <p:cNvSpPr/>
              <p:nvPr/>
            </p:nvSpPr>
            <p:spPr bwMode="auto">
              <a:xfrm>
                <a:off x="712331" y="1623831"/>
                <a:ext cx="871582" cy="2555930"/>
              </a:xfrm>
              <a:custGeom>
                <a:avLst/>
                <a:gdLst/>
                <a:ahLst/>
                <a:cxnLst>
                  <a:cxn ang="0">
                    <a:pos x="408" y="0"/>
                  </a:cxn>
                  <a:cxn ang="0">
                    <a:pos x="339" y="1520"/>
                  </a:cxn>
                  <a:cxn ang="0">
                    <a:pos x="0" y="1420"/>
                  </a:cxn>
                  <a:cxn ang="0">
                    <a:pos x="408" y="0"/>
                  </a:cxn>
                </a:cxnLst>
                <a:rect l="0" t="0" r="r" b="b"/>
                <a:pathLst>
                  <a:path w="408" h="1520">
                    <a:moveTo>
                      <a:pt x="408" y="0"/>
                    </a:moveTo>
                    <a:lnTo>
                      <a:pt x="339" y="1520"/>
                    </a:lnTo>
                    <a:lnTo>
                      <a:pt x="0" y="1420"/>
                    </a:lnTo>
                    <a:lnTo>
                      <a:pt x="4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99" name="Freeform 10"/>
              <p:cNvSpPr/>
              <p:nvPr/>
            </p:nvSpPr>
            <p:spPr bwMode="auto">
              <a:xfrm>
                <a:off x="1436514" y="1623831"/>
                <a:ext cx="948486" cy="2555930"/>
              </a:xfrm>
              <a:custGeom>
                <a:avLst/>
                <a:gdLst/>
                <a:ahLst/>
                <a:cxnLst>
                  <a:cxn ang="0">
                    <a:pos x="0" y="1520"/>
                  </a:cxn>
                  <a:cxn ang="0">
                    <a:pos x="69" y="0"/>
                  </a:cxn>
                  <a:cxn ang="0">
                    <a:pos x="444" y="1394"/>
                  </a:cxn>
                  <a:cxn ang="0">
                    <a:pos x="0" y="1520"/>
                  </a:cxn>
                </a:cxnLst>
                <a:rect l="0" t="0" r="r" b="b"/>
                <a:pathLst>
                  <a:path w="444" h="1520">
                    <a:moveTo>
                      <a:pt x="0" y="1520"/>
                    </a:moveTo>
                    <a:lnTo>
                      <a:pt x="69" y="0"/>
                    </a:lnTo>
                    <a:lnTo>
                      <a:pt x="444" y="1394"/>
                    </a:lnTo>
                    <a:lnTo>
                      <a:pt x="0" y="152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102" name="Group 101"/>
            <p:cNvGrpSpPr/>
            <p:nvPr/>
          </p:nvGrpSpPr>
          <p:grpSpPr>
            <a:xfrm>
              <a:off x="5752766" y="3435996"/>
              <a:ext cx="1899109" cy="1128309"/>
              <a:chOff x="1432241" y="3286866"/>
              <a:chExt cx="1899109" cy="1128309"/>
            </a:xfrm>
          </p:grpSpPr>
          <p:sp>
            <p:nvSpPr>
              <p:cNvPr id="103" name="Freeform 11"/>
              <p:cNvSpPr/>
              <p:nvPr/>
            </p:nvSpPr>
            <p:spPr bwMode="auto">
              <a:xfrm>
                <a:off x="1432241" y="3286866"/>
                <a:ext cx="957031" cy="1128309"/>
              </a:xfrm>
              <a:custGeom>
                <a:avLst/>
                <a:gdLst/>
                <a:ahLst/>
                <a:cxnLst>
                  <a:cxn ang="0">
                    <a:pos x="448" y="671"/>
                  </a:cxn>
                  <a:cxn ang="0">
                    <a:pos x="0" y="536"/>
                  </a:cxn>
                  <a:cxn ang="0">
                    <a:pos x="448" y="0"/>
                  </a:cxn>
                  <a:cxn ang="0">
                    <a:pos x="448" y="671"/>
                  </a:cxn>
                </a:cxnLst>
                <a:rect l="0" t="0" r="r" b="b"/>
                <a:pathLst>
                  <a:path w="448" h="671">
                    <a:moveTo>
                      <a:pt x="448" y="671"/>
                    </a:moveTo>
                    <a:lnTo>
                      <a:pt x="0" y="536"/>
                    </a:lnTo>
                    <a:lnTo>
                      <a:pt x="448" y="0"/>
                    </a:lnTo>
                    <a:lnTo>
                      <a:pt x="448" y="67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11" name="Freeform 12"/>
              <p:cNvSpPr/>
              <p:nvPr/>
            </p:nvSpPr>
            <p:spPr bwMode="auto">
              <a:xfrm>
                <a:off x="2389272" y="3286866"/>
                <a:ext cx="942078" cy="112830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41" y="517"/>
                  </a:cxn>
                  <a:cxn ang="0">
                    <a:pos x="0" y="671"/>
                  </a:cxn>
                  <a:cxn ang="0">
                    <a:pos x="0" y="0"/>
                  </a:cxn>
                </a:cxnLst>
                <a:rect l="0" t="0" r="r" b="b"/>
                <a:pathLst>
                  <a:path w="441" h="671">
                    <a:moveTo>
                      <a:pt x="0" y="0"/>
                    </a:moveTo>
                    <a:lnTo>
                      <a:pt x="441" y="517"/>
                    </a:lnTo>
                    <a:lnTo>
                      <a:pt x="0" y="6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sp>
        <p:nvSpPr>
          <p:cNvPr id="114" name="TextBox 113"/>
          <p:cNvSpPr txBox="1"/>
          <p:nvPr/>
        </p:nvSpPr>
        <p:spPr>
          <a:xfrm>
            <a:off x="6189782" y="1359382"/>
            <a:ext cx="2126673" cy="69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05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添加您的标题</a:t>
            </a:r>
            <a:endParaRPr lang="en-US" altLang="zh-CN" sz="105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lvl="0">
              <a:lnSpc>
                <a:spcPct val="150000"/>
              </a:lnSpc>
            </a:pP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一套好的</a:t>
            </a:r>
            <a:r>
              <a:rPr lang="en-US" altLang="zh-CN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模板可以让一篇</a:t>
            </a:r>
            <a:r>
              <a:rPr lang="en-US" altLang="zh-CN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文稿的形象迅速提升，大大增加可观赏性。</a:t>
            </a:r>
            <a:endParaRPr lang="en-US" altLang="zh-CN" sz="825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pSp>
        <p:nvGrpSpPr>
          <p:cNvPr id="115" name="Group 114"/>
          <p:cNvGrpSpPr/>
          <p:nvPr/>
        </p:nvGrpSpPr>
        <p:grpSpPr>
          <a:xfrm>
            <a:off x="2169145" y="2222471"/>
            <a:ext cx="493370" cy="479245"/>
            <a:chOff x="860271" y="1518068"/>
            <a:chExt cx="493370" cy="479245"/>
          </a:xfrm>
        </p:grpSpPr>
        <p:sp>
          <p:nvSpPr>
            <p:cNvPr id="116" name="Oval 115"/>
            <p:cNvSpPr/>
            <p:nvPr/>
          </p:nvSpPr>
          <p:spPr>
            <a:xfrm>
              <a:off x="860271" y="1518068"/>
              <a:ext cx="493370" cy="47924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17" name="Freeform 6"/>
            <p:cNvSpPr>
              <a:spLocks noEditPoints="1"/>
            </p:cNvSpPr>
            <p:nvPr/>
          </p:nvSpPr>
          <p:spPr bwMode="auto">
            <a:xfrm>
              <a:off x="997419" y="1671965"/>
              <a:ext cx="219075" cy="171450"/>
            </a:xfrm>
            <a:custGeom>
              <a:avLst/>
              <a:gdLst/>
              <a:ahLst/>
              <a:cxnLst>
                <a:cxn ang="0">
                  <a:pos x="64" y="48"/>
                </a:cxn>
                <a:cxn ang="0">
                  <a:pos x="61" y="50"/>
                </a:cxn>
                <a:cxn ang="0">
                  <a:pos x="2" y="50"/>
                </a:cxn>
                <a:cxn ang="0">
                  <a:pos x="0" y="48"/>
                </a:cxn>
                <a:cxn ang="0">
                  <a:pos x="0" y="43"/>
                </a:cxn>
                <a:cxn ang="0">
                  <a:pos x="2" y="41"/>
                </a:cxn>
                <a:cxn ang="0">
                  <a:pos x="61" y="41"/>
                </a:cxn>
                <a:cxn ang="0">
                  <a:pos x="64" y="43"/>
                </a:cxn>
                <a:cxn ang="0">
                  <a:pos x="64" y="48"/>
                </a:cxn>
                <a:cxn ang="0">
                  <a:pos x="59" y="20"/>
                </a:cxn>
                <a:cxn ang="0">
                  <a:pos x="57" y="23"/>
                </a:cxn>
                <a:cxn ang="0">
                  <a:pos x="7" y="23"/>
                </a:cxn>
                <a:cxn ang="0">
                  <a:pos x="4" y="20"/>
                </a:cxn>
                <a:cxn ang="0">
                  <a:pos x="4" y="16"/>
                </a:cxn>
                <a:cxn ang="0">
                  <a:pos x="7" y="13"/>
                </a:cxn>
                <a:cxn ang="0">
                  <a:pos x="57" y="13"/>
                </a:cxn>
                <a:cxn ang="0">
                  <a:pos x="59" y="16"/>
                </a:cxn>
                <a:cxn ang="0">
                  <a:pos x="59" y="20"/>
                </a:cxn>
                <a:cxn ang="0">
                  <a:pos x="50" y="34"/>
                </a:cxn>
                <a:cxn ang="0">
                  <a:pos x="48" y="36"/>
                </a:cxn>
                <a:cxn ang="0">
                  <a:pos x="16" y="36"/>
                </a:cxn>
                <a:cxn ang="0">
                  <a:pos x="13" y="34"/>
                </a:cxn>
                <a:cxn ang="0">
                  <a:pos x="13" y="29"/>
                </a:cxn>
                <a:cxn ang="0">
                  <a:pos x="16" y="27"/>
                </a:cxn>
                <a:cxn ang="0">
                  <a:pos x="48" y="27"/>
                </a:cxn>
                <a:cxn ang="0">
                  <a:pos x="50" y="29"/>
                </a:cxn>
                <a:cxn ang="0">
                  <a:pos x="50" y="34"/>
                </a:cxn>
                <a:cxn ang="0">
                  <a:pos x="45" y="7"/>
                </a:cxn>
                <a:cxn ang="0">
                  <a:pos x="43" y="9"/>
                </a:cxn>
                <a:cxn ang="0">
                  <a:pos x="20" y="9"/>
                </a:cxn>
                <a:cxn ang="0">
                  <a:pos x="18" y="7"/>
                </a:cxn>
                <a:cxn ang="0">
                  <a:pos x="18" y="2"/>
                </a:cxn>
                <a:cxn ang="0">
                  <a:pos x="20" y="0"/>
                </a:cxn>
                <a:cxn ang="0">
                  <a:pos x="43" y="0"/>
                </a:cxn>
                <a:cxn ang="0">
                  <a:pos x="45" y="2"/>
                </a:cxn>
                <a:cxn ang="0">
                  <a:pos x="45" y="7"/>
                </a:cxn>
              </a:cxnLst>
              <a:rect l="0" t="0" r="r" b="b"/>
              <a:pathLst>
                <a:path w="64" h="50">
                  <a:moveTo>
                    <a:pt x="64" y="48"/>
                  </a:moveTo>
                  <a:cubicBezTo>
                    <a:pt x="64" y="49"/>
                    <a:pt x="63" y="50"/>
                    <a:pt x="61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0"/>
                    <a:pt x="0" y="49"/>
                    <a:pt x="0" y="48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2"/>
                    <a:pt x="1" y="41"/>
                    <a:pt x="2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3" y="41"/>
                    <a:pt x="64" y="42"/>
                    <a:pt x="64" y="43"/>
                  </a:cubicBezTo>
                  <a:lnTo>
                    <a:pt x="64" y="48"/>
                  </a:lnTo>
                  <a:close/>
                  <a:moveTo>
                    <a:pt x="59" y="20"/>
                  </a:moveTo>
                  <a:cubicBezTo>
                    <a:pt x="59" y="22"/>
                    <a:pt x="58" y="23"/>
                    <a:pt x="5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5" y="23"/>
                    <a:pt x="4" y="22"/>
                    <a:pt x="4" y="20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4"/>
                    <a:pt x="5" y="13"/>
                    <a:pt x="7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8" y="13"/>
                    <a:pt x="59" y="14"/>
                    <a:pt x="59" y="16"/>
                  </a:cubicBezTo>
                  <a:lnTo>
                    <a:pt x="59" y="20"/>
                  </a:lnTo>
                  <a:close/>
                  <a:moveTo>
                    <a:pt x="50" y="34"/>
                  </a:moveTo>
                  <a:cubicBezTo>
                    <a:pt x="50" y="35"/>
                    <a:pt x="49" y="36"/>
                    <a:pt x="48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5" y="36"/>
                    <a:pt x="13" y="35"/>
                    <a:pt x="13" y="34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8"/>
                    <a:pt x="15" y="27"/>
                    <a:pt x="16" y="2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9" y="27"/>
                    <a:pt x="50" y="28"/>
                    <a:pt x="50" y="29"/>
                  </a:cubicBezTo>
                  <a:lnTo>
                    <a:pt x="50" y="34"/>
                  </a:lnTo>
                  <a:close/>
                  <a:moveTo>
                    <a:pt x="45" y="7"/>
                  </a:moveTo>
                  <a:cubicBezTo>
                    <a:pt x="45" y="8"/>
                    <a:pt x="44" y="9"/>
                    <a:pt x="43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18" y="8"/>
                    <a:pt x="18" y="7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9" y="0"/>
                    <a:pt x="2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5" y="2"/>
                  </a:cubicBezTo>
                  <a:lnTo>
                    <a:pt x="45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3046291" y="1441409"/>
            <a:ext cx="493370" cy="479245"/>
            <a:chOff x="840159" y="2185414"/>
            <a:chExt cx="493370" cy="479245"/>
          </a:xfrm>
        </p:grpSpPr>
        <p:sp>
          <p:nvSpPr>
            <p:cNvPr id="119" name="Oval 118"/>
            <p:cNvSpPr/>
            <p:nvPr/>
          </p:nvSpPr>
          <p:spPr>
            <a:xfrm>
              <a:off x="840159" y="2185414"/>
              <a:ext cx="493370" cy="47924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20" name="Freeform 100"/>
            <p:cNvSpPr>
              <a:spLocks noEditPoints="1"/>
            </p:cNvSpPr>
            <p:nvPr/>
          </p:nvSpPr>
          <p:spPr bwMode="auto">
            <a:xfrm>
              <a:off x="971750" y="2314705"/>
              <a:ext cx="230188" cy="220663"/>
            </a:xfrm>
            <a:custGeom>
              <a:avLst/>
              <a:gdLst/>
              <a:ahLst/>
              <a:cxnLst>
                <a:cxn ang="0">
                  <a:pos x="63" y="49"/>
                </a:cxn>
                <a:cxn ang="0">
                  <a:pos x="58" y="44"/>
                </a:cxn>
                <a:cxn ang="0">
                  <a:pos x="54" y="48"/>
                </a:cxn>
                <a:cxn ang="0">
                  <a:pos x="63" y="57"/>
                </a:cxn>
                <a:cxn ang="0">
                  <a:pos x="64" y="60"/>
                </a:cxn>
                <a:cxn ang="0">
                  <a:pos x="59" y="64"/>
                </a:cxn>
                <a:cxn ang="0">
                  <a:pos x="56" y="63"/>
                </a:cxn>
                <a:cxn ang="0">
                  <a:pos x="29" y="36"/>
                </a:cxn>
                <a:cxn ang="0">
                  <a:pos x="15" y="42"/>
                </a:cxn>
                <a:cxn ang="0">
                  <a:pos x="0" y="27"/>
                </a:cxn>
                <a:cxn ang="0">
                  <a:pos x="26" y="0"/>
                </a:cxn>
                <a:cxn ang="0">
                  <a:pos x="41" y="15"/>
                </a:cxn>
                <a:cxn ang="0">
                  <a:pos x="36" y="30"/>
                </a:cxn>
                <a:cxn ang="0">
                  <a:pos x="50" y="44"/>
                </a:cxn>
                <a:cxn ang="0">
                  <a:pos x="54" y="40"/>
                </a:cxn>
                <a:cxn ang="0">
                  <a:pos x="49" y="35"/>
                </a:cxn>
                <a:cxn ang="0">
                  <a:pos x="54" y="31"/>
                </a:cxn>
                <a:cxn ang="0">
                  <a:pos x="55" y="31"/>
                </a:cxn>
                <a:cxn ang="0">
                  <a:pos x="67" y="44"/>
                </a:cxn>
                <a:cxn ang="0">
                  <a:pos x="63" y="49"/>
                </a:cxn>
                <a:cxn ang="0">
                  <a:pos x="25" y="8"/>
                </a:cxn>
                <a:cxn ang="0">
                  <a:pos x="18" y="16"/>
                </a:cxn>
                <a:cxn ang="0">
                  <a:pos x="19" y="19"/>
                </a:cxn>
                <a:cxn ang="0">
                  <a:pos x="15" y="18"/>
                </a:cxn>
                <a:cxn ang="0">
                  <a:pos x="7" y="26"/>
                </a:cxn>
                <a:cxn ang="0">
                  <a:pos x="15" y="34"/>
                </a:cxn>
                <a:cxn ang="0">
                  <a:pos x="23" y="26"/>
                </a:cxn>
                <a:cxn ang="0">
                  <a:pos x="22" y="23"/>
                </a:cxn>
                <a:cxn ang="0">
                  <a:pos x="25" y="24"/>
                </a:cxn>
                <a:cxn ang="0">
                  <a:pos x="33" y="16"/>
                </a:cxn>
                <a:cxn ang="0">
                  <a:pos x="25" y="8"/>
                </a:cxn>
              </a:cxnLst>
              <a:rect l="0" t="0" r="r" b="b"/>
              <a:pathLst>
                <a:path w="67" h="64">
                  <a:moveTo>
                    <a:pt x="63" y="49"/>
                  </a:moveTo>
                  <a:cubicBezTo>
                    <a:pt x="62" y="49"/>
                    <a:pt x="58" y="45"/>
                    <a:pt x="58" y="4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8"/>
                    <a:pt x="64" y="59"/>
                    <a:pt x="64" y="60"/>
                  </a:cubicBezTo>
                  <a:cubicBezTo>
                    <a:pt x="64" y="62"/>
                    <a:pt x="61" y="64"/>
                    <a:pt x="59" y="64"/>
                  </a:cubicBezTo>
                  <a:cubicBezTo>
                    <a:pt x="58" y="64"/>
                    <a:pt x="57" y="64"/>
                    <a:pt x="56" y="63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5" y="39"/>
                    <a:pt x="20" y="42"/>
                    <a:pt x="15" y="42"/>
                  </a:cubicBezTo>
                  <a:cubicBezTo>
                    <a:pt x="6" y="42"/>
                    <a:pt x="0" y="36"/>
                    <a:pt x="0" y="27"/>
                  </a:cubicBezTo>
                  <a:cubicBezTo>
                    <a:pt x="0" y="14"/>
                    <a:pt x="13" y="0"/>
                    <a:pt x="26" y="0"/>
                  </a:cubicBezTo>
                  <a:cubicBezTo>
                    <a:pt x="35" y="0"/>
                    <a:pt x="41" y="6"/>
                    <a:pt x="41" y="15"/>
                  </a:cubicBezTo>
                  <a:cubicBezTo>
                    <a:pt x="41" y="21"/>
                    <a:pt x="39" y="26"/>
                    <a:pt x="36" y="30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9"/>
                    <a:pt x="49" y="36"/>
                    <a:pt x="49" y="35"/>
                  </a:cubicBezTo>
                  <a:cubicBezTo>
                    <a:pt x="49" y="34"/>
                    <a:pt x="53" y="31"/>
                    <a:pt x="54" y="31"/>
                  </a:cubicBezTo>
                  <a:cubicBezTo>
                    <a:pt x="54" y="31"/>
                    <a:pt x="54" y="31"/>
                    <a:pt x="55" y="31"/>
                  </a:cubicBezTo>
                  <a:cubicBezTo>
                    <a:pt x="56" y="32"/>
                    <a:pt x="67" y="43"/>
                    <a:pt x="67" y="44"/>
                  </a:cubicBezTo>
                  <a:cubicBezTo>
                    <a:pt x="67" y="45"/>
                    <a:pt x="64" y="49"/>
                    <a:pt x="63" y="49"/>
                  </a:cubicBezTo>
                  <a:close/>
                  <a:moveTo>
                    <a:pt x="25" y="8"/>
                  </a:moveTo>
                  <a:cubicBezTo>
                    <a:pt x="21" y="8"/>
                    <a:pt x="18" y="12"/>
                    <a:pt x="18" y="16"/>
                  </a:cubicBezTo>
                  <a:cubicBezTo>
                    <a:pt x="18" y="17"/>
                    <a:pt x="18" y="18"/>
                    <a:pt x="19" y="19"/>
                  </a:cubicBezTo>
                  <a:cubicBezTo>
                    <a:pt x="17" y="19"/>
                    <a:pt x="16" y="18"/>
                    <a:pt x="15" y="18"/>
                  </a:cubicBezTo>
                  <a:cubicBezTo>
                    <a:pt x="11" y="18"/>
                    <a:pt x="7" y="22"/>
                    <a:pt x="7" y="26"/>
                  </a:cubicBezTo>
                  <a:cubicBezTo>
                    <a:pt x="7" y="30"/>
                    <a:pt x="11" y="34"/>
                    <a:pt x="15" y="34"/>
                  </a:cubicBezTo>
                  <a:cubicBezTo>
                    <a:pt x="19" y="34"/>
                    <a:pt x="23" y="30"/>
                    <a:pt x="23" y="26"/>
                  </a:cubicBezTo>
                  <a:cubicBezTo>
                    <a:pt x="23" y="25"/>
                    <a:pt x="23" y="24"/>
                    <a:pt x="22" y="23"/>
                  </a:cubicBezTo>
                  <a:cubicBezTo>
                    <a:pt x="23" y="23"/>
                    <a:pt x="24" y="24"/>
                    <a:pt x="25" y="24"/>
                  </a:cubicBezTo>
                  <a:cubicBezTo>
                    <a:pt x="30" y="24"/>
                    <a:pt x="33" y="20"/>
                    <a:pt x="33" y="16"/>
                  </a:cubicBezTo>
                  <a:cubicBezTo>
                    <a:pt x="33" y="12"/>
                    <a:pt x="30" y="8"/>
                    <a:pt x="25" y="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5680542" y="1441409"/>
            <a:ext cx="493370" cy="479245"/>
            <a:chOff x="840159" y="3520106"/>
            <a:chExt cx="493370" cy="479245"/>
          </a:xfrm>
        </p:grpSpPr>
        <p:sp>
          <p:nvSpPr>
            <p:cNvPr id="125" name="Oval 124"/>
            <p:cNvSpPr/>
            <p:nvPr/>
          </p:nvSpPr>
          <p:spPr>
            <a:xfrm>
              <a:off x="840159" y="3520106"/>
              <a:ext cx="493370" cy="47924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91440"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26" name="Freeform 152"/>
            <p:cNvSpPr>
              <a:spLocks noEditPoints="1"/>
            </p:cNvSpPr>
            <p:nvPr/>
          </p:nvSpPr>
          <p:spPr bwMode="auto">
            <a:xfrm>
              <a:off x="955869" y="3638690"/>
              <a:ext cx="261950" cy="242077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6481488" y="2222471"/>
            <a:ext cx="493370" cy="479245"/>
            <a:chOff x="6602414" y="2074591"/>
            <a:chExt cx="493370" cy="479245"/>
          </a:xfrm>
        </p:grpSpPr>
        <p:sp>
          <p:nvSpPr>
            <p:cNvPr id="128" name="Oval 127"/>
            <p:cNvSpPr/>
            <p:nvPr/>
          </p:nvSpPr>
          <p:spPr>
            <a:xfrm>
              <a:off x="6602414" y="2074591"/>
              <a:ext cx="493370" cy="47924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91440"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129" name="Freeform 66"/>
            <p:cNvSpPr>
              <a:spLocks noEditPoints="1"/>
            </p:cNvSpPr>
            <p:nvPr/>
          </p:nvSpPr>
          <p:spPr bwMode="auto">
            <a:xfrm>
              <a:off x="6696856" y="2196127"/>
              <a:ext cx="304487" cy="236173"/>
            </a:xfrm>
            <a:custGeom>
              <a:avLst/>
              <a:gdLst/>
              <a:ahLst/>
              <a:cxnLst>
                <a:cxn ang="0">
                  <a:pos x="29" y="41"/>
                </a:cxn>
                <a:cxn ang="0">
                  <a:pos x="22" y="40"/>
                </a:cxn>
                <a:cxn ang="0">
                  <a:pos x="11" y="45"/>
                </a:cxn>
                <a:cxn ang="0">
                  <a:pos x="7" y="46"/>
                </a:cxn>
                <a:cxn ang="0">
                  <a:pos x="7" y="46"/>
                </a:cxn>
                <a:cxn ang="0">
                  <a:pos x="6" y="45"/>
                </a:cxn>
                <a:cxn ang="0">
                  <a:pos x="6" y="43"/>
                </a:cxn>
                <a:cxn ang="0">
                  <a:pos x="11" y="36"/>
                </a:cxn>
                <a:cxn ang="0">
                  <a:pos x="0" y="20"/>
                </a:cxn>
                <a:cxn ang="0">
                  <a:pos x="29" y="0"/>
                </a:cxn>
                <a:cxn ang="0">
                  <a:pos x="57" y="20"/>
                </a:cxn>
                <a:cxn ang="0">
                  <a:pos x="29" y="41"/>
                </a:cxn>
                <a:cxn ang="0">
                  <a:pos x="62" y="47"/>
                </a:cxn>
                <a:cxn ang="0">
                  <a:pos x="66" y="53"/>
                </a:cxn>
                <a:cxn ang="0">
                  <a:pos x="67" y="55"/>
                </a:cxn>
                <a:cxn ang="0">
                  <a:pos x="66" y="56"/>
                </a:cxn>
                <a:cxn ang="0">
                  <a:pos x="62" y="55"/>
                </a:cxn>
                <a:cxn ang="0">
                  <a:pos x="51" y="50"/>
                </a:cxn>
                <a:cxn ang="0">
                  <a:pos x="44" y="51"/>
                </a:cxn>
                <a:cxn ang="0">
                  <a:pos x="25" y="46"/>
                </a:cxn>
                <a:cxn ang="0">
                  <a:pos x="29" y="46"/>
                </a:cxn>
                <a:cxn ang="0">
                  <a:pos x="52" y="39"/>
                </a:cxn>
                <a:cxn ang="0">
                  <a:pos x="62" y="20"/>
                </a:cxn>
                <a:cxn ang="0">
                  <a:pos x="61" y="14"/>
                </a:cxn>
                <a:cxn ang="0">
                  <a:pos x="72" y="30"/>
                </a:cxn>
                <a:cxn ang="0">
                  <a:pos x="62" y="47"/>
                </a:cxn>
              </a:cxnLst>
              <a:rect l="0" t="0" r="r" b="b"/>
              <a:pathLst>
                <a:path w="72" h="56">
                  <a:moveTo>
                    <a:pt x="29" y="41"/>
                  </a:moveTo>
                  <a:cubicBezTo>
                    <a:pt x="26" y="41"/>
                    <a:pt x="24" y="40"/>
                    <a:pt x="22" y="40"/>
                  </a:cubicBezTo>
                  <a:cubicBezTo>
                    <a:pt x="18" y="42"/>
                    <a:pt x="15" y="44"/>
                    <a:pt x="11" y="45"/>
                  </a:cubicBezTo>
                  <a:cubicBezTo>
                    <a:pt x="9" y="45"/>
                    <a:pt x="8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5" y="44"/>
                    <a:pt x="6" y="43"/>
                    <a:pt x="6" y="43"/>
                  </a:cubicBezTo>
                  <a:cubicBezTo>
                    <a:pt x="8" y="41"/>
                    <a:pt x="10" y="40"/>
                    <a:pt x="11" y="36"/>
                  </a:cubicBezTo>
                  <a:cubicBezTo>
                    <a:pt x="5" y="32"/>
                    <a:pt x="0" y="27"/>
                    <a:pt x="0" y="20"/>
                  </a:cubicBezTo>
                  <a:cubicBezTo>
                    <a:pt x="0" y="9"/>
                    <a:pt x="13" y="0"/>
                    <a:pt x="29" y="0"/>
                  </a:cubicBezTo>
                  <a:cubicBezTo>
                    <a:pt x="44" y="0"/>
                    <a:pt x="57" y="9"/>
                    <a:pt x="57" y="20"/>
                  </a:cubicBezTo>
                  <a:cubicBezTo>
                    <a:pt x="57" y="32"/>
                    <a:pt x="44" y="41"/>
                    <a:pt x="29" y="41"/>
                  </a:cubicBezTo>
                  <a:close/>
                  <a:moveTo>
                    <a:pt x="62" y="47"/>
                  </a:moveTo>
                  <a:cubicBezTo>
                    <a:pt x="63" y="50"/>
                    <a:pt x="65" y="51"/>
                    <a:pt x="66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7" y="56"/>
                    <a:pt x="67" y="56"/>
                    <a:pt x="66" y="56"/>
                  </a:cubicBezTo>
                  <a:cubicBezTo>
                    <a:pt x="65" y="56"/>
                    <a:pt x="63" y="56"/>
                    <a:pt x="62" y="55"/>
                  </a:cubicBezTo>
                  <a:cubicBezTo>
                    <a:pt x="58" y="54"/>
                    <a:pt x="55" y="53"/>
                    <a:pt x="51" y="50"/>
                  </a:cubicBezTo>
                  <a:cubicBezTo>
                    <a:pt x="49" y="51"/>
                    <a:pt x="47" y="51"/>
                    <a:pt x="44" y="51"/>
                  </a:cubicBezTo>
                  <a:cubicBezTo>
                    <a:pt x="37" y="51"/>
                    <a:pt x="30" y="49"/>
                    <a:pt x="25" y="46"/>
                  </a:cubicBezTo>
                  <a:cubicBezTo>
                    <a:pt x="26" y="46"/>
                    <a:pt x="28" y="46"/>
                    <a:pt x="29" y="46"/>
                  </a:cubicBezTo>
                  <a:cubicBezTo>
                    <a:pt x="37" y="46"/>
                    <a:pt x="46" y="43"/>
                    <a:pt x="52" y="39"/>
                  </a:cubicBezTo>
                  <a:cubicBezTo>
                    <a:pt x="58" y="34"/>
                    <a:pt x="62" y="27"/>
                    <a:pt x="62" y="20"/>
                  </a:cubicBezTo>
                  <a:cubicBezTo>
                    <a:pt x="62" y="18"/>
                    <a:pt x="62" y="16"/>
                    <a:pt x="61" y="14"/>
                  </a:cubicBezTo>
                  <a:cubicBezTo>
                    <a:pt x="68" y="18"/>
                    <a:pt x="72" y="24"/>
                    <a:pt x="72" y="30"/>
                  </a:cubicBezTo>
                  <a:cubicBezTo>
                    <a:pt x="72" y="37"/>
                    <a:pt x="68" y="43"/>
                    <a:pt x="6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31" name="TextBox 130"/>
          <p:cNvSpPr txBox="1"/>
          <p:nvPr/>
        </p:nvSpPr>
        <p:spPr>
          <a:xfrm>
            <a:off x="6969703" y="2157175"/>
            <a:ext cx="2126673" cy="69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05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添加您的标题</a:t>
            </a:r>
            <a:endParaRPr lang="en-US" altLang="zh-CN" sz="105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lvl="0">
              <a:lnSpc>
                <a:spcPct val="150000"/>
              </a:lnSpc>
            </a:pP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一套好的</a:t>
            </a:r>
            <a:r>
              <a:rPr lang="en-US" altLang="zh-CN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模板可以让一篇</a:t>
            </a:r>
            <a:r>
              <a:rPr lang="en-US" altLang="zh-CN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文稿的形象迅速提升，大大增加可观赏性。</a:t>
            </a:r>
            <a:endParaRPr lang="en-US" altLang="zh-CN" sz="825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885152" y="1359382"/>
            <a:ext cx="2126673" cy="69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zh-CN" altLang="en-US" sz="105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添加您的标题</a:t>
            </a:r>
            <a:endParaRPr lang="en-US" altLang="zh-CN" sz="105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lvl="0" algn="r">
              <a:lnSpc>
                <a:spcPct val="150000"/>
              </a:lnSpc>
            </a:pP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一套好的</a:t>
            </a:r>
            <a:r>
              <a:rPr lang="en-US" altLang="zh-CN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模板可以让一篇</a:t>
            </a:r>
            <a:r>
              <a:rPr lang="en-US" altLang="zh-CN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文稿的形象迅速提升，大大增加可观赏性。</a:t>
            </a:r>
            <a:endParaRPr lang="en-US" altLang="zh-CN" sz="825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47626" y="2157175"/>
            <a:ext cx="2126673" cy="69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zh-CN" altLang="en-US" sz="105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添加您的标题</a:t>
            </a:r>
            <a:endParaRPr lang="en-US" altLang="zh-CN" sz="105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lvl="0" algn="r">
              <a:lnSpc>
                <a:spcPct val="150000"/>
              </a:lnSpc>
            </a:pP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一套好的</a:t>
            </a:r>
            <a:r>
              <a:rPr lang="en-US" altLang="zh-CN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模板可以让一篇</a:t>
            </a:r>
            <a:r>
              <a:rPr lang="en-US" altLang="zh-CN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PPT</a:t>
            </a:r>
            <a:r>
              <a:rPr lang="zh-CN" altLang="en-US" sz="790" dirty="0">
                <a:solidFill>
                  <a:prstClr val="black">
                    <a:lumMod val="65000"/>
                    <a:lumOff val="35000"/>
                  </a:prstClr>
                </a:solidFill>
              </a:rPr>
              <a:t>文稿的形象迅速提升，大大增加可观赏性。</a:t>
            </a:r>
            <a:endParaRPr lang="en-US" altLang="zh-CN" sz="825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endParaRPr lang="zh-CN" altLang="en-US"/>
          </a:p>
        </p:txBody>
      </p:sp>
      <p:sp>
        <p:nvSpPr>
          <p:cNvPr id="52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>
            <p:ph sz="quarter" idx="10"/>
          </p:nvPr>
        </p:nvPicPr>
        <p:blipFill>
          <a:blip r:embed="rId1"/>
          <a:stretch>
            <a:fillRect/>
          </a:stretch>
        </p:blipFill>
        <p:spPr>
          <a:xfrm>
            <a:off x="8071485" y="0"/>
            <a:ext cx="1072515" cy="1076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4103" grpId="0" animBg="1"/>
      <p:bldP spid="4106" grpId="0" animBg="1"/>
      <p:bldP spid="4107" grpId="0" animBg="1"/>
      <p:bldP spid="4109" grpId="0"/>
      <p:bldP spid="4110" grpId="0"/>
      <p:bldP spid="114" grpId="0"/>
      <p:bldP spid="131" grpId="0"/>
      <p:bldP spid="132" grpId="0"/>
      <p:bldP spid="133" grpId="0"/>
      <p:bldP spid="7" grpId="0" build="p"/>
      <p:bldP spid="5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: 形状 30"/>
          <p:cNvSpPr/>
          <p:nvPr/>
        </p:nvSpPr>
        <p:spPr>
          <a:xfrm rot="10800000" flipH="1">
            <a:off x="-1" y="-1"/>
            <a:ext cx="7112000" cy="4000501"/>
          </a:xfrm>
          <a:custGeom>
            <a:avLst/>
            <a:gdLst>
              <a:gd name="connsiteX0" fmla="*/ 8964079 w 9482667"/>
              <a:gd name="connsiteY0" fmla="*/ 5334001 h 5334001"/>
              <a:gd name="connsiteX1" fmla="*/ 9482667 w 9482667"/>
              <a:gd name="connsiteY1" fmla="*/ 5334001 h 5334001"/>
              <a:gd name="connsiteX2" fmla="*/ 0 w 9482667"/>
              <a:gd name="connsiteY2" fmla="*/ 0 h 5334001"/>
              <a:gd name="connsiteX3" fmla="*/ 0 w 9482667"/>
              <a:gd name="connsiteY3" fmla="*/ 291705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2667" h="5334001">
                <a:moveTo>
                  <a:pt x="8964079" y="5334001"/>
                </a:moveTo>
                <a:lnTo>
                  <a:pt x="9482667" y="5334001"/>
                </a:lnTo>
                <a:lnTo>
                  <a:pt x="0" y="0"/>
                </a:lnTo>
                <a:lnTo>
                  <a:pt x="0" y="29170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" name="图片 2" descr="C:\Users\Administrator\Desktop\同济图片\微信图片_2019122716144243.png微信图片_201912271614424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6411595" cy="3937635"/>
          </a:xfrm>
          <a:custGeom>
            <a:avLst/>
            <a:gdLst>
              <a:gd name="connsiteX0" fmla="*/ 0 w 8964083"/>
              <a:gd name="connsiteY0" fmla="*/ 0 h 5042298"/>
              <a:gd name="connsiteX1" fmla="*/ 8964083 w 8964083"/>
              <a:gd name="connsiteY1" fmla="*/ 0 h 5042298"/>
              <a:gd name="connsiteX2" fmla="*/ 0 w 8964083"/>
              <a:gd name="connsiteY2" fmla="*/ 5042298 h 50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4083" h="5042298">
                <a:moveTo>
                  <a:pt x="0" y="0"/>
                </a:moveTo>
                <a:lnTo>
                  <a:pt x="8964083" y="0"/>
                </a:lnTo>
                <a:lnTo>
                  <a:pt x="0" y="5042298"/>
                </a:lnTo>
                <a:close/>
              </a:path>
            </a:pathLst>
          </a:custGeom>
        </p:spPr>
      </p:pic>
      <p:grpSp>
        <p:nvGrpSpPr>
          <p:cNvPr id="12" name="Group 32"/>
          <p:cNvGrpSpPr/>
          <p:nvPr/>
        </p:nvGrpSpPr>
        <p:grpSpPr>
          <a:xfrm>
            <a:off x="6064124" y="815134"/>
            <a:ext cx="2234972" cy="655729"/>
            <a:chOff x="2539974" y="2488184"/>
            <a:chExt cx="2979962" cy="874305"/>
          </a:xfrm>
        </p:grpSpPr>
        <p:sp>
          <p:nvSpPr>
            <p:cNvPr id="13" name="TextBox 6"/>
            <p:cNvSpPr txBox="1"/>
            <p:nvPr/>
          </p:nvSpPr>
          <p:spPr>
            <a:xfrm>
              <a:off x="2539974" y="2488184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 dirty="0">
                  <a:solidFill>
                    <a:schemeClr val="bg2">
                      <a:lumMod val="10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en-US" altLang="zh-CN" sz="4000" dirty="0">
                <a:solidFill>
                  <a:schemeClr val="bg2">
                    <a:lumMod val="1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4" name="TextBox 8"/>
            <p:cNvSpPr txBox="1"/>
            <p:nvPr/>
          </p:nvSpPr>
          <p:spPr>
            <a:xfrm>
              <a:off x="3008026" y="2488184"/>
              <a:ext cx="2511910" cy="353943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92500" lnSpcReduction="10000"/>
            </a:bodyPr>
            <a:lstStyle/>
            <a:p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</a:rPr>
                <a:t>标题文本预设</a:t>
              </a:r>
              <a:endParaRPr lang="zh-CN" altLang="en-US" sz="20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5" name="TextBox 9"/>
            <p:cNvSpPr txBox="1"/>
            <p:nvPr/>
          </p:nvSpPr>
          <p:spPr>
            <a:xfrm>
              <a:off x="3008026" y="2842127"/>
              <a:ext cx="2511910" cy="520362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 fontScale="77500" lnSpcReduction="200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bg2">
                      <a:lumMod val="10000"/>
                    </a:schemeClr>
                  </a:solidFill>
                </a:rPr>
                <a:t>此部分内容作为文字排版占位显示 </a:t>
              </a:r>
              <a:br>
                <a:rPr lang="zh-CN" altLang="en-US" sz="1050" dirty="0">
                  <a:solidFill>
                    <a:schemeClr val="bg2">
                      <a:lumMod val="10000"/>
                    </a:schemeClr>
                  </a:solidFill>
                </a:rPr>
              </a:br>
              <a:r>
                <a:rPr lang="zh-CN" altLang="en-US" sz="1050" dirty="0">
                  <a:solidFill>
                    <a:schemeClr val="bg2">
                      <a:lumMod val="10000"/>
                    </a:schemeClr>
                  </a:solidFill>
                </a:rPr>
                <a:t>（建议使用主题字体）</a:t>
              </a:r>
              <a:endParaRPr lang="zh-CN" altLang="en-US" sz="1050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grpSp>
        <p:nvGrpSpPr>
          <p:cNvPr id="16" name="Group 33"/>
          <p:cNvGrpSpPr/>
          <p:nvPr/>
        </p:nvGrpSpPr>
        <p:grpSpPr>
          <a:xfrm>
            <a:off x="4775656" y="1839336"/>
            <a:ext cx="2234972" cy="655729"/>
            <a:chOff x="2539974" y="4229497"/>
            <a:chExt cx="2979962" cy="874305"/>
          </a:xfrm>
        </p:grpSpPr>
        <p:sp>
          <p:nvSpPr>
            <p:cNvPr id="18" name="TextBox 11"/>
            <p:cNvSpPr txBox="1"/>
            <p:nvPr/>
          </p:nvSpPr>
          <p:spPr>
            <a:xfrm>
              <a:off x="2539974" y="4229497"/>
              <a:ext cx="718466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>
                  <a:solidFill>
                    <a:schemeClr val="bg2">
                      <a:lumMod val="10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en-US" altLang="zh-CN" sz="4000">
                <a:solidFill>
                  <a:schemeClr val="bg2">
                    <a:lumMod val="1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" name="TextBox 13"/>
            <p:cNvSpPr txBox="1"/>
            <p:nvPr/>
          </p:nvSpPr>
          <p:spPr>
            <a:xfrm>
              <a:off x="3008026" y="4229497"/>
              <a:ext cx="2511910" cy="353943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92500" lnSpcReduction="10000"/>
            </a:bodyPr>
            <a:lstStyle/>
            <a:p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</a:rPr>
                <a:t>标题文本预设</a:t>
              </a:r>
              <a:endParaRPr lang="zh-CN" altLang="en-US" sz="20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2" name="TextBox 14"/>
            <p:cNvSpPr txBox="1"/>
            <p:nvPr/>
          </p:nvSpPr>
          <p:spPr>
            <a:xfrm>
              <a:off x="3008026" y="4583440"/>
              <a:ext cx="2511910" cy="520362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 fontScale="77500" lnSpcReduction="200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>
                  <a:solidFill>
                    <a:schemeClr val="bg2">
                      <a:lumMod val="10000"/>
                    </a:schemeClr>
                  </a:solidFill>
                </a:rPr>
                <a:t>此部分内容作为文字排版占位显示</a:t>
              </a:r>
              <a:br>
                <a:rPr lang="zh-CN" altLang="en-US" sz="1050">
                  <a:solidFill>
                    <a:schemeClr val="bg2">
                      <a:lumMod val="10000"/>
                    </a:schemeClr>
                  </a:solidFill>
                </a:rPr>
              </a:br>
              <a:r>
                <a:rPr lang="zh-CN" altLang="en-US" sz="1050">
                  <a:solidFill>
                    <a:schemeClr val="bg2">
                      <a:lumMod val="10000"/>
                    </a:schemeClr>
                  </a:solidFill>
                </a:rPr>
                <a:t> （建议使用主题字体）</a:t>
              </a:r>
              <a:endParaRPr lang="zh-CN" altLang="en-US" sz="105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grpSp>
        <p:nvGrpSpPr>
          <p:cNvPr id="25" name="Group 31"/>
          <p:cNvGrpSpPr/>
          <p:nvPr/>
        </p:nvGrpSpPr>
        <p:grpSpPr>
          <a:xfrm>
            <a:off x="3822875" y="2863538"/>
            <a:ext cx="2241249" cy="655729"/>
            <a:chOff x="6996100" y="2488184"/>
            <a:chExt cx="2988332" cy="874305"/>
          </a:xfrm>
        </p:grpSpPr>
        <p:sp>
          <p:nvSpPr>
            <p:cNvPr id="26" name="TextBox 16"/>
            <p:cNvSpPr txBox="1"/>
            <p:nvPr/>
          </p:nvSpPr>
          <p:spPr>
            <a:xfrm>
              <a:off x="6996100" y="2488184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>
                  <a:solidFill>
                    <a:schemeClr val="bg2">
                      <a:lumMod val="10000"/>
                    </a:schemeClr>
                  </a:solidFill>
                  <a:latin typeface="Impact" panose="020B0806030902050204" pitchFamily="34" charset="0"/>
                </a:rPr>
                <a:t>03</a:t>
              </a:r>
              <a:endParaRPr lang="en-US" altLang="zh-CN" sz="4000">
                <a:solidFill>
                  <a:schemeClr val="bg2">
                    <a:lumMod val="1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7" name="TextBox 18"/>
            <p:cNvSpPr txBox="1"/>
            <p:nvPr/>
          </p:nvSpPr>
          <p:spPr>
            <a:xfrm>
              <a:off x="7464152" y="2488184"/>
              <a:ext cx="2520280" cy="353943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92500" lnSpcReduction="10000"/>
            </a:bodyPr>
            <a:lstStyle/>
            <a:p>
              <a:r>
                <a:rPr lang="zh-CN" altLang="en-US" sz="2000" b="1">
                  <a:solidFill>
                    <a:schemeClr val="bg2">
                      <a:lumMod val="10000"/>
                    </a:schemeClr>
                  </a:solidFill>
                </a:rPr>
                <a:t>标题文本预设</a:t>
              </a:r>
              <a:endParaRPr lang="zh-CN" altLang="en-US" sz="2000" b="1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8" name="TextBox 19"/>
            <p:cNvSpPr txBox="1"/>
            <p:nvPr/>
          </p:nvSpPr>
          <p:spPr>
            <a:xfrm>
              <a:off x="7464152" y="2842127"/>
              <a:ext cx="2520280" cy="520362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 fontScale="77500" lnSpcReduction="200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bg2">
                      <a:lumMod val="10000"/>
                    </a:schemeClr>
                  </a:solidFill>
                </a:rPr>
                <a:t>此部分内容作为文字排版占位显示 </a:t>
              </a:r>
              <a:br>
                <a:rPr lang="zh-CN" altLang="en-US" sz="1050" dirty="0">
                  <a:solidFill>
                    <a:schemeClr val="bg2">
                      <a:lumMod val="10000"/>
                    </a:schemeClr>
                  </a:solidFill>
                </a:rPr>
              </a:br>
              <a:r>
                <a:rPr lang="zh-CN" altLang="en-US" sz="1050" dirty="0">
                  <a:solidFill>
                    <a:schemeClr val="bg2">
                      <a:lumMod val="10000"/>
                    </a:schemeClr>
                  </a:solidFill>
                </a:rPr>
                <a:t>（建议使用主题字体）</a:t>
              </a:r>
              <a:endParaRPr lang="zh-CN" altLang="en-US" sz="1050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grpSp>
        <p:nvGrpSpPr>
          <p:cNvPr id="29" name="Group 34"/>
          <p:cNvGrpSpPr/>
          <p:nvPr/>
        </p:nvGrpSpPr>
        <p:grpSpPr>
          <a:xfrm>
            <a:off x="2803832" y="3887740"/>
            <a:ext cx="2241249" cy="655729"/>
            <a:chOff x="6996100" y="4229497"/>
            <a:chExt cx="2988332" cy="874305"/>
          </a:xfrm>
        </p:grpSpPr>
        <p:sp>
          <p:nvSpPr>
            <p:cNvPr id="32" name="TextBox 21"/>
            <p:cNvSpPr txBox="1"/>
            <p:nvPr/>
          </p:nvSpPr>
          <p:spPr>
            <a:xfrm>
              <a:off x="6996100" y="4229497"/>
              <a:ext cx="716863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>
                  <a:solidFill>
                    <a:schemeClr val="bg2">
                      <a:lumMod val="10000"/>
                    </a:schemeClr>
                  </a:solidFill>
                  <a:latin typeface="Impact" panose="020B0806030902050204" pitchFamily="34" charset="0"/>
                </a:rPr>
                <a:t>04</a:t>
              </a:r>
              <a:endParaRPr lang="en-US" altLang="zh-CN" sz="4000">
                <a:solidFill>
                  <a:schemeClr val="bg2">
                    <a:lumMod val="1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3" name="TextBox 23"/>
            <p:cNvSpPr txBox="1"/>
            <p:nvPr/>
          </p:nvSpPr>
          <p:spPr>
            <a:xfrm>
              <a:off x="7464152" y="4229497"/>
              <a:ext cx="2520280" cy="353943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92500" lnSpcReduction="10000"/>
            </a:bodyPr>
            <a:lstStyle/>
            <a:p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</a:rPr>
                <a:t>标题文本预设</a:t>
              </a:r>
              <a:endParaRPr lang="zh-CN" altLang="en-US" sz="20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4" name="TextBox 24"/>
            <p:cNvSpPr txBox="1"/>
            <p:nvPr/>
          </p:nvSpPr>
          <p:spPr>
            <a:xfrm>
              <a:off x="7464152" y="4583440"/>
              <a:ext cx="2520280" cy="520362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 fontScale="77500" lnSpcReduction="200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>
                  <a:solidFill>
                    <a:schemeClr val="bg2">
                      <a:lumMod val="10000"/>
                    </a:schemeClr>
                  </a:solidFill>
                </a:rPr>
                <a:t>此部分内容作为文字排版占位显示 </a:t>
              </a:r>
              <a:br>
                <a:rPr lang="zh-CN" altLang="en-US" sz="1050">
                  <a:solidFill>
                    <a:schemeClr val="bg2">
                      <a:lumMod val="10000"/>
                    </a:schemeClr>
                  </a:solidFill>
                </a:rPr>
              </a:br>
              <a:r>
                <a:rPr lang="zh-CN" altLang="en-US" sz="1050">
                  <a:solidFill>
                    <a:schemeClr val="bg2">
                      <a:lumMod val="10000"/>
                    </a:schemeClr>
                  </a:solidFill>
                </a:rPr>
                <a:t>（建议使用主题字体）</a:t>
              </a:r>
              <a:endParaRPr lang="zh-CN" altLang="en-US" sz="105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35" name="Rectangle 30"/>
          <p:cNvSpPr/>
          <p:nvPr/>
        </p:nvSpPr>
        <p:spPr>
          <a:xfrm>
            <a:off x="942611" y="679373"/>
            <a:ext cx="3572453" cy="1150882"/>
          </a:xfrm>
          <a:prstGeom prst="rect">
            <a:avLst/>
          </a:prstGeom>
        </p:spPr>
        <p:txBody>
          <a:bodyPr wrap="square">
            <a:normAutofit fontScale="92500" lnSpcReduction="20000"/>
          </a:bodyPr>
          <a:lstStyle/>
          <a:p>
            <a:r>
              <a:rPr lang="zh-CN" altLang="en-US" sz="4000" b="1" spc="300" dirty="0">
                <a:solidFill>
                  <a:schemeClr val="bg1"/>
                </a:solidFill>
              </a:rPr>
              <a:t>目录 </a:t>
            </a:r>
            <a:endParaRPr lang="en-US" altLang="zh-CN" sz="4000" b="1" spc="300" dirty="0">
              <a:solidFill>
                <a:schemeClr val="bg1"/>
              </a:solidFill>
            </a:endParaRPr>
          </a:p>
          <a:p>
            <a:r>
              <a:rPr lang="en-US" altLang="zh-CN" sz="4000" b="1" spc="300" dirty="0">
                <a:solidFill>
                  <a:schemeClr val="bg1"/>
                </a:solidFill>
              </a:rPr>
              <a:t>CONTENT</a:t>
            </a:r>
            <a:endParaRPr lang="en-US" altLang="zh-CN" sz="4000" b="1" spc="300" dirty="0">
              <a:solidFill>
                <a:schemeClr val="bg1"/>
              </a:solidFill>
            </a:endParaRPr>
          </a:p>
        </p:txBody>
      </p:sp>
      <p:sp>
        <p:nvSpPr>
          <p:cNvPr id="4" name="直角三角形 3"/>
          <p:cNvSpPr/>
          <p:nvPr/>
        </p:nvSpPr>
        <p:spPr>
          <a:xfrm rot="10800000" flipH="1">
            <a:off x="0" y="0"/>
            <a:ext cx="6737985" cy="3892550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/>
          <p:cNvSpPr/>
          <p:nvPr/>
        </p:nvSpPr>
        <p:spPr>
          <a:xfrm>
            <a:off x="4761025" y="842963"/>
            <a:ext cx="3843626" cy="3744516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3" name="Rectangle: Folded Corner 1"/>
          <p:cNvSpPr/>
          <p:nvPr/>
        </p:nvSpPr>
        <p:spPr>
          <a:xfrm>
            <a:off x="4209169" y="842968"/>
            <a:ext cx="725672" cy="867218"/>
          </a:xfrm>
          <a:prstGeom prst="foldedCorner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lvl="0"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539359" y="1240268"/>
            <a:ext cx="2616521" cy="677685"/>
            <a:chOff x="6487915" y="1484784"/>
            <a:chExt cx="4953305" cy="903580"/>
          </a:xfrm>
        </p:grpSpPr>
        <p:sp>
          <p:nvSpPr>
            <p:cNvPr id="24" name="TextBox 16"/>
            <p:cNvSpPr txBox="1"/>
            <p:nvPr/>
          </p:nvSpPr>
          <p:spPr>
            <a:xfrm>
              <a:off x="6487915" y="1484784"/>
              <a:ext cx="4953305" cy="3770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wrap="none" lIns="0" tIns="0" rIns="0" bIns="0" anchor="b" anchorCtr="0">
              <a:normAutofit fontScale="92500" lnSpcReduction="10000"/>
            </a:bodyPr>
            <a:lstStyle/>
            <a:p>
              <a:r>
                <a:rPr lang="zh-CN" altLang="en-US" sz="20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标题文本预设</a:t>
              </a:r>
              <a:endParaRPr lang="zh-CN" altLang="en-US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TextBox 21"/>
            <p:cNvSpPr txBox="1"/>
            <p:nvPr/>
          </p:nvSpPr>
          <p:spPr>
            <a:xfrm>
              <a:off x="6487915" y="1861810"/>
              <a:ext cx="4953305" cy="526554"/>
            </a:xfrm>
            <a:prstGeom prst="rect">
              <a:avLst/>
            </a:prstGeom>
            <a:noFill/>
          </p:spPr>
          <p:txBody>
            <a:bodyPr wrap="square" lIns="0" tIns="0" rIns="0" bIns="0" anchor="t" anchorCtr="0">
              <a:normAutofit/>
            </a:bodyPr>
            <a:lstStyle/>
            <a:p>
              <a:pPr lvl="0">
                <a:lnSpc>
                  <a:spcPct val="120000"/>
                </a:lnSpc>
              </a:pPr>
              <a:r>
                <a:rPr lang="zh-CN" altLang="en-US" sz="7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此部分内容作为文字排版占位显示 （建议使用主题字体）</a:t>
              </a:r>
              <a:br>
                <a:rPr lang="zh-CN" altLang="en-US" sz="7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</a:br>
              <a:r>
                <a:rPr lang="zh-CN" altLang="en-US" sz="7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如需更改请在（设置形状格式）菜单下（文本选项）中调整</a:t>
              </a:r>
              <a:endParaRPr lang="zh-CN" altLang="en-US" sz="7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39359" y="2125721"/>
            <a:ext cx="1360751" cy="1464486"/>
            <a:chOff x="539359" y="2125721"/>
            <a:chExt cx="1360751" cy="1464486"/>
          </a:xfrm>
        </p:grpSpPr>
        <p:sp>
          <p:nvSpPr>
            <p:cNvPr id="4" name="Rectangle: Rounded Corners 17"/>
            <p:cNvSpPr/>
            <p:nvPr/>
          </p:nvSpPr>
          <p:spPr>
            <a:xfrm>
              <a:off x="539359" y="2125723"/>
              <a:ext cx="1186577" cy="1464482"/>
            </a:xfrm>
            <a:prstGeom prst="roundRect">
              <a:avLst>
                <a:gd name="adj" fmla="val 4626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Freeform: Shape 3"/>
            <p:cNvSpPr/>
            <p:nvPr/>
          </p:nvSpPr>
          <p:spPr>
            <a:xfrm>
              <a:off x="783434" y="2125721"/>
              <a:ext cx="909198" cy="1464480"/>
            </a:xfrm>
            <a:custGeom>
              <a:avLst/>
              <a:gdLst>
                <a:gd name="connsiteX0" fmla="*/ 0 w 1972131"/>
                <a:gd name="connsiteY0" fmla="*/ 0 h 3176587"/>
                <a:gd name="connsiteX1" fmla="*/ 1972131 w 1972131"/>
                <a:gd name="connsiteY1" fmla="*/ 0 h 3176587"/>
                <a:gd name="connsiteX2" fmla="*/ 1972131 w 1972131"/>
                <a:gd name="connsiteY2" fmla="*/ 3176587 h 3176587"/>
                <a:gd name="connsiteX3" fmla="*/ 0 w 1972131"/>
                <a:gd name="connsiteY3" fmla="*/ 3176587 h 3176587"/>
                <a:gd name="connsiteX4" fmla="*/ 0 w 1972131"/>
                <a:gd name="connsiteY4" fmla="*/ 0 h 3176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2131" h="3176587">
                  <a:moveTo>
                    <a:pt x="0" y="0"/>
                  </a:moveTo>
                  <a:lnTo>
                    <a:pt x="1972131" y="0"/>
                  </a:lnTo>
                  <a:lnTo>
                    <a:pt x="1972131" y="3176587"/>
                  </a:lnTo>
                  <a:lnTo>
                    <a:pt x="0" y="3176587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lowchart: Extract 5"/>
            <p:cNvSpPr/>
            <p:nvPr/>
          </p:nvSpPr>
          <p:spPr>
            <a:xfrm rot="5400000">
              <a:off x="1700996" y="3289330"/>
              <a:ext cx="215167" cy="183060"/>
            </a:xfrm>
            <a:prstGeom prst="flowChartExtra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5" name="Group 15"/>
            <p:cNvGrpSpPr/>
            <p:nvPr/>
          </p:nvGrpSpPr>
          <p:grpSpPr>
            <a:xfrm>
              <a:off x="539359" y="2125724"/>
              <a:ext cx="1186577" cy="1464483"/>
              <a:chOff x="4886324" y="2414406"/>
              <a:chExt cx="7305675" cy="1360668"/>
            </a:xfrm>
          </p:grpSpPr>
          <p:sp>
            <p:nvSpPr>
              <p:cNvPr id="22" name="Rectangle 20"/>
              <p:cNvSpPr/>
              <p:nvPr/>
            </p:nvSpPr>
            <p:spPr>
              <a:xfrm>
                <a:off x="4886324" y="2414406"/>
                <a:ext cx="7305675" cy="506244"/>
              </a:xfrm>
              <a:prstGeom prst="rect">
                <a:avLst/>
              </a:prstGeom>
            </p:spPr>
            <p:txBody>
              <a:bodyPr wrap="none" anchor="b" anchorCtr="0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bg1">
                        <a:lumMod val="10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  <a:endParaRPr lang="zh-CN" altLang="en-US" sz="1200" b="1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4886324" y="2897959"/>
                <a:ext cx="7305675" cy="877115"/>
              </a:xfrm>
              <a:prstGeom prst="rect">
                <a:avLst/>
              </a:prstGeom>
            </p:spPr>
            <p:txBody>
              <a:bodyPr wrap="square" anchor="t" anchorCtr="0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bg1">
                        <a:lumMod val="10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（建议使用主题字体）</a:t>
                </a:r>
                <a:endParaRPr lang="zh-CN" altLang="en-US" sz="1050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1819480" y="2125721"/>
            <a:ext cx="1343744" cy="1464486"/>
            <a:chOff x="1819480" y="2125721"/>
            <a:chExt cx="1343744" cy="1464486"/>
          </a:xfrm>
        </p:grpSpPr>
        <p:sp>
          <p:nvSpPr>
            <p:cNvPr id="5" name="Rectangle: Rounded Corners 18"/>
            <p:cNvSpPr/>
            <p:nvPr/>
          </p:nvSpPr>
          <p:spPr>
            <a:xfrm>
              <a:off x="1819480" y="2125723"/>
              <a:ext cx="1186577" cy="1464482"/>
            </a:xfrm>
            <a:prstGeom prst="roundRect">
              <a:avLst>
                <a:gd name="adj" fmla="val 462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: Shape 6"/>
            <p:cNvSpPr/>
            <p:nvPr/>
          </p:nvSpPr>
          <p:spPr>
            <a:xfrm>
              <a:off x="2046549" y="2125721"/>
              <a:ext cx="909198" cy="1464480"/>
            </a:xfrm>
            <a:custGeom>
              <a:avLst/>
              <a:gdLst>
                <a:gd name="connsiteX0" fmla="*/ 0 w 1972131"/>
                <a:gd name="connsiteY0" fmla="*/ 0 h 3176587"/>
                <a:gd name="connsiteX1" fmla="*/ 1972131 w 1972131"/>
                <a:gd name="connsiteY1" fmla="*/ 0 h 3176587"/>
                <a:gd name="connsiteX2" fmla="*/ 1972131 w 1972131"/>
                <a:gd name="connsiteY2" fmla="*/ 3176587 h 3176587"/>
                <a:gd name="connsiteX3" fmla="*/ 0 w 1972131"/>
                <a:gd name="connsiteY3" fmla="*/ 3176587 h 3176587"/>
                <a:gd name="connsiteX4" fmla="*/ 0 w 1972131"/>
                <a:gd name="connsiteY4" fmla="*/ 0 h 3176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2131" h="3176587">
                  <a:moveTo>
                    <a:pt x="0" y="0"/>
                  </a:moveTo>
                  <a:lnTo>
                    <a:pt x="1972131" y="0"/>
                  </a:lnTo>
                  <a:lnTo>
                    <a:pt x="1972131" y="3176587"/>
                  </a:lnTo>
                  <a:lnTo>
                    <a:pt x="0" y="3176587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lowchart: Extract 8"/>
            <p:cNvSpPr/>
            <p:nvPr/>
          </p:nvSpPr>
          <p:spPr>
            <a:xfrm rot="5400000">
              <a:off x="2964110" y="3289330"/>
              <a:ext cx="215167" cy="183060"/>
            </a:xfrm>
            <a:prstGeom prst="flowChartExtra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" name="Group 23"/>
            <p:cNvGrpSpPr/>
            <p:nvPr/>
          </p:nvGrpSpPr>
          <p:grpSpPr>
            <a:xfrm>
              <a:off x="1819480" y="2125724"/>
              <a:ext cx="1186577" cy="1464483"/>
              <a:chOff x="4886324" y="2414406"/>
              <a:chExt cx="7305675" cy="1360668"/>
            </a:xfrm>
          </p:grpSpPr>
          <p:sp>
            <p:nvSpPr>
              <p:cNvPr id="20" name="Rectangle 24"/>
              <p:cNvSpPr/>
              <p:nvPr/>
            </p:nvSpPr>
            <p:spPr>
              <a:xfrm>
                <a:off x="4886324" y="2414406"/>
                <a:ext cx="7305675" cy="506244"/>
              </a:xfrm>
              <a:prstGeom prst="rect">
                <a:avLst/>
              </a:prstGeom>
            </p:spPr>
            <p:txBody>
              <a:bodyPr wrap="none" anchor="b" anchorCtr="0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bg1">
                        <a:lumMod val="10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  <a:endParaRPr lang="zh-CN" altLang="en-US" sz="1200" b="1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Rectangle 25"/>
              <p:cNvSpPr/>
              <p:nvPr/>
            </p:nvSpPr>
            <p:spPr>
              <a:xfrm>
                <a:off x="4886324" y="2897959"/>
                <a:ext cx="7305675" cy="877115"/>
              </a:xfrm>
              <a:prstGeom prst="rect">
                <a:avLst/>
              </a:prstGeom>
            </p:spPr>
            <p:txBody>
              <a:bodyPr wrap="square" anchor="t" anchorCtr="0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bg1">
                        <a:lumMod val="10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（建议使用主题字体）</a:t>
                </a:r>
                <a:endParaRPr lang="zh-CN" altLang="en-US" sz="1050" dirty="0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3099415" y="2125721"/>
            <a:ext cx="1186577" cy="1464486"/>
            <a:chOff x="3099415" y="2125721"/>
            <a:chExt cx="1186577" cy="1464486"/>
          </a:xfrm>
        </p:grpSpPr>
        <p:sp>
          <p:nvSpPr>
            <p:cNvPr id="6" name="Rectangle: Rounded Corners 19"/>
            <p:cNvSpPr/>
            <p:nvPr/>
          </p:nvSpPr>
          <p:spPr>
            <a:xfrm>
              <a:off x="3099415" y="2125723"/>
              <a:ext cx="1186577" cy="1464482"/>
            </a:xfrm>
            <a:prstGeom prst="roundRect">
              <a:avLst>
                <a:gd name="adj" fmla="val 4626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: Shape 9"/>
            <p:cNvSpPr/>
            <p:nvPr/>
          </p:nvSpPr>
          <p:spPr>
            <a:xfrm>
              <a:off x="3309663" y="2125721"/>
              <a:ext cx="909198" cy="1464480"/>
            </a:xfrm>
            <a:custGeom>
              <a:avLst/>
              <a:gdLst>
                <a:gd name="connsiteX0" fmla="*/ 0 w 1972131"/>
                <a:gd name="connsiteY0" fmla="*/ 0 h 3176587"/>
                <a:gd name="connsiteX1" fmla="*/ 1972131 w 1972131"/>
                <a:gd name="connsiteY1" fmla="*/ 0 h 3176587"/>
                <a:gd name="connsiteX2" fmla="*/ 1972131 w 1972131"/>
                <a:gd name="connsiteY2" fmla="*/ 3176587 h 3176587"/>
                <a:gd name="connsiteX3" fmla="*/ 0 w 1972131"/>
                <a:gd name="connsiteY3" fmla="*/ 3176587 h 3176587"/>
                <a:gd name="connsiteX4" fmla="*/ 0 w 1972131"/>
                <a:gd name="connsiteY4" fmla="*/ 0 h 3176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2131" h="3176587">
                  <a:moveTo>
                    <a:pt x="0" y="0"/>
                  </a:moveTo>
                  <a:lnTo>
                    <a:pt x="1972131" y="0"/>
                  </a:lnTo>
                  <a:lnTo>
                    <a:pt x="1972131" y="3176587"/>
                  </a:lnTo>
                  <a:lnTo>
                    <a:pt x="0" y="3176587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7" name="Group 26"/>
            <p:cNvGrpSpPr/>
            <p:nvPr/>
          </p:nvGrpSpPr>
          <p:grpSpPr>
            <a:xfrm>
              <a:off x="3099415" y="2125724"/>
              <a:ext cx="1186577" cy="1464483"/>
              <a:chOff x="4886324" y="2414406"/>
              <a:chExt cx="7305675" cy="1360668"/>
            </a:xfrm>
          </p:grpSpPr>
          <p:sp>
            <p:nvSpPr>
              <p:cNvPr id="18" name="Rectangle 27"/>
              <p:cNvSpPr/>
              <p:nvPr/>
            </p:nvSpPr>
            <p:spPr>
              <a:xfrm>
                <a:off x="4886324" y="2414406"/>
                <a:ext cx="7305675" cy="506244"/>
              </a:xfrm>
              <a:prstGeom prst="rect">
                <a:avLst/>
              </a:prstGeom>
            </p:spPr>
            <p:txBody>
              <a:bodyPr wrap="none" anchor="b" anchorCtr="0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bg1">
                        <a:lumMod val="10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  <a:endParaRPr lang="zh-CN" altLang="en-US" sz="1200" b="1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Rectangle 28"/>
              <p:cNvSpPr/>
              <p:nvPr/>
            </p:nvSpPr>
            <p:spPr>
              <a:xfrm>
                <a:off x="4886324" y="2897959"/>
                <a:ext cx="7305675" cy="877115"/>
              </a:xfrm>
              <a:prstGeom prst="rect">
                <a:avLst/>
              </a:prstGeom>
            </p:spPr>
            <p:txBody>
              <a:bodyPr wrap="square" anchor="t" anchorCtr="0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bg1">
                        <a:lumMod val="10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（建议使用主题字体）</a:t>
                </a:r>
                <a:endParaRPr lang="zh-CN" altLang="en-US" sz="1050" dirty="0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27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075295" y="0"/>
            <a:ext cx="1106805" cy="1110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23"/>
          <p:cNvSpPr>
            <a:spLocks noGrp="1"/>
          </p:cNvSpPr>
          <p:nvPr>
            <p:ph type="sldNum" sz="quarter" idx="4294967295"/>
          </p:nvPr>
        </p:nvSpPr>
        <p:spPr>
          <a:xfrm>
            <a:off x="8685610" y="4755357"/>
            <a:ext cx="458390" cy="275035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</a:fld>
            <a:endParaRPr lang="en-US" dirty="0"/>
          </a:p>
        </p:txBody>
      </p:sp>
      <p:sp>
        <p:nvSpPr>
          <p:cNvPr id="62" name="Text Placeholder 3"/>
          <p:cNvSpPr txBox="1"/>
          <p:nvPr/>
        </p:nvSpPr>
        <p:spPr>
          <a:xfrm>
            <a:off x="958608" y="3331677"/>
            <a:ext cx="402354" cy="276999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1800" dirty="0">
                <a:solidFill>
                  <a:schemeClr val="accent1"/>
                </a:solidFill>
              </a:rPr>
              <a:t>80%</a:t>
            </a:r>
            <a:endParaRPr lang="en-US" sz="1800" dirty="0">
              <a:solidFill>
                <a:schemeClr val="accent1"/>
              </a:solidFill>
            </a:endParaRPr>
          </a:p>
        </p:txBody>
      </p:sp>
      <p:sp>
        <p:nvSpPr>
          <p:cNvPr id="63" name="Text Placeholder 3"/>
          <p:cNvSpPr txBox="1"/>
          <p:nvPr/>
        </p:nvSpPr>
        <p:spPr>
          <a:xfrm>
            <a:off x="4056653" y="3331677"/>
            <a:ext cx="402354" cy="276999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1800" dirty="0">
                <a:solidFill>
                  <a:schemeClr val="accent4"/>
                </a:solidFill>
              </a:rPr>
              <a:t>90%</a:t>
            </a:r>
            <a:endParaRPr lang="en-US" sz="1800" dirty="0">
              <a:solidFill>
                <a:schemeClr val="accent4"/>
              </a:solidFill>
            </a:endParaRPr>
          </a:p>
        </p:txBody>
      </p:sp>
      <p:sp>
        <p:nvSpPr>
          <p:cNvPr id="64" name="Text Placeholder 3"/>
          <p:cNvSpPr txBox="1"/>
          <p:nvPr/>
        </p:nvSpPr>
        <p:spPr>
          <a:xfrm>
            <a:off x="1991291" y="3331677"/>
            <a:ext cx="402354" cy="276999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1800" dirty="0">
                <a:solidFill>
                  <a:schemeClr val="accent2"/>
                </a:solidFill>
              </a:rPr>
              <a:t>30%</a:t>
            </a:r>
            <a:endParaRPr lang="en-US" sz="1800" dirty="0">
              <a:solidFill>
                <a:schemeClr val="accent2"/>
              </a:solidFill>
            </a:endParaRPr>
          </a:p>
        </p:txBody>
      </p:sp>
      <p:sp>
        <p:nvSpPr>
          <p:cNvPr id="65" name="Text Placeholder 3"/>
          <p:cNvSpPr txBox="1"/>
          <p:nvPr/>
        </p:nvSpPr>
        <p:spPr>
          <a:xfrm>
            <a:off x="3023972" y="3331677"/>
            <a:ext cx="402354" cy="276999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1800" dirty="0">
                <a:solidFill>
                  <a:schemeClr val="accent3"/>
                </a:solidFill>
              </a:rPr>
              <a:t>70%</a:t>
            </a:r>
            <a:endParaRPr lang="en-US" sz="1800" dirty="0">
              <a:solidFill>
                <a:schemeClr val="accent3"/>
              </a:solidFill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1573779" y="1565554"/>
            <a:ext cx="1057231" cy="1737320"/>
            <a:chOff x="712331" y="1623831"/>
            <a:chExt cx="1672669" cy="2555930"/>
          </a:xfrm>
        </p:grpSpPr>
        <p:sp>
          <p:nvSpPr>
            <p:cNvPr id="57" name="Freeform 9"/>
            <p:cNvSpPr/>
            <p:nvPr/>
          </p:nvSpPr>
          <p:spPr bwMode="auto">
            <a:xfrm>
              <a:off x="712331" y="1623831"/>
              <a:ext cx="871582" cy="2555930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9" y="1520"/>
                </a:cxn>
                <a:cxn ang="0">
                  <a:pos x="0" y="1420"/>
                </a:cxn>
                <a:cxn ang="0">
                  <a:pos x="408" y="0"/>
                </a:cxn>
              </a:cxnLst>
              <a:rect l="0" t="0" r="r" b="b"/>
              <a:pathLst>
                <a:path w="408" h="1520">
                  <a:moveTo>
                    <a:pt x="408" y="0"/>
                  </a:moveTo>
                  <a:lnTo>
                    <a:pt x="339" y="1520"/>
                  </a:lnTo>
                  <a:lnTo>
                    <a:pt x="0" y="1420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8" name="Freeform 10"/>
            <p:cNvSpPr/>
            <p:nvPr/>
          </p:nvSpPr>
          <p:spPr bwMode="auto">
            <a:xfrm>
              <a:off x="1436514" y="1623831"/>
              <a:ext cx="948486" cy="2555930"/>
            </a:xfrm>
            <a:custGeom>
              <a:avLst/>
              <a:gdLst/>
              <a:ahLst/>
              <a:cxnLst>
                <a:cxn ang="0">
                  <a:pos x="0" y="1520"/>
                </a:cxn>
                <a:cxn ang="0">
                  <a:pos x="69" y="0"/>
                </a:cxn>
                <a:cxn ang="0">
                  <a:pos x="444" y="1394"/>
                </a:cxn>
                <a:cxn ang="0">
                  <a:pos x="0" y="1520"/>
                </a:cxn>
              </a:cxnLst>
              <a:rect l="0" t="0" r="r" b="b"/>
              <a:pathLst>
                <a:path w="444" h="1520">
                  <a:moveTo>
                    <a:pt x="0" y="1520"/>
                  </a:moveTo>
                  <a:lnTo>
                    <a:pt x="69" y="0"/>
                  </a:lnTo>
                  <a:lnTo>
                    <a:pt x="444" y="1394"/>
                  </a:lnTo>
                  <a:lnTo>
                    <a:pt x="0" y="152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712331" y="2336652"/>
            <a:ext cx="861447" cy="926382"/>
            <a:chOff x="712331" y="1623831"/>
            <a:chExt cx="1672669" cy="2555930"/>
          </a:xfrm>
        </p:grpSpPr>
        <p:sp>
          <p:nvSpPr>
            <p:cNvPr id="79" name="Freeform 9"/>
            <p:cNvSpPr/>
            <p:nvPr/>
          </p:nvSpPr>
          <p:spPr bwMode="auto">
            <a:xfrm>
              <a:off x="712331" y="1623831"/>
              <a:ext cx="871582" cy="2555930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9" y="1520"/>
                </a:cxn>
                <a:cxn ang="0">
                  <a:pos x="0" y="1420"/>
                </a:cxn>
                <a:cxn ang="0">
                  <a:pos x="408" y="0"/>
                </a:cxn>
              </a:cxnLst>
              <a:rect l="0" t="0" r="r" b="b"/>
              <a:pathLst>
                <a:path w="408" h="1520">
                  <a:moveTo>
                    <a:pt x="408" y="0"/>
                  </a:moveTo>
                  <a:lnTo>
                    <a:pt x="339" y="1520"/>
                  </a:lnTo>
                  <a:lnTo>
                    <a:pt x="0" y="1420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0" name="Freeform 10"/>
            <p:cNvSpPr/>
            <p:nvPr/>
          </p:nvSpPr>
          <p:spPr bwMode="auto">
            <a:xfrm>
              <a:off x="1436514" y="1623831"/>
              <a:ext cx="948486" cy="2555930"/>
            </a:xfrm>
            <a:custGeom>
              <a:avLst/>
              <a:gdLst/>
              <a:ahLst/>
              <a:cxnLst>
                <a:cxn ang="0">
                  <a:pos x="0" y="1520"/>
                </a:cxn>
                <a:cxn ang="0">
                  <a:pos x="69" y="0"/>
                </a:cxn>
                <a:cxn ang="0">
                  <a:pos x="444" y="1394"/>
                </a:cxn>
                <a:cxn ang="0">
                  <a:pos x="0" y="1520"/>
                </a:cxn>
              </a:cxnLst>
              <a:rect l="0" t="0" r="r" b="b"/>
              <a:pathLst>
                <a:path w="444" h="1520">
                  <a:moveTo>
                    <a:pt x="0" y="1520"/>
                  </a:moveTo>
                  <a:lnTo>
                    <a:pt x="69" y="0"/>
                  </a:lnTo>
                  <a:lnTo>
                    <a:pt x="444" y="1394"/>
                  </a:lnTo>
                  <a:lnTo>
                    <a:pt x="0" y="152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2631010" y="1824186"/>
            <a:ext cx="1055150" cy="1400533"/>
            <a:chOff x="712331" y="1623831"/>
            <a:chExt cx="1672670" cy="2555930"/>
          </a:xfrm>
        </p:grpSpPr>
        <p:sp>
          <p:nvSpPr>
            <p:cNvPr id="82" name="Freeform 9"/>
            <p:cNvSpPr/>
            <p:nvPr/>
          </p:nvSpPr>
          <p:spPr bwMode="auto">
            <a:xfrm>
              <a:off x="712331" y="1623831"/>
              <a:ext cx="871582" cy="2555930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9" y="1520"/>
                </a:cxn>
                <a:cxn ang="0">
                  <a:pos x="0" y="1420"/>
                </a:cxn>
                <a:cxn ang="0">
                  <a:pos x="408" y="0"/>
                </a:cxn>
              </a:cxnLst>
              <a:rect l="0" t="0" r="r" b="b"/>
              <a:pathLst>
                <a:path w="408" h="1520">
                  <a:moveTo>
                    <a:pt x="408" y="0"/>
                  </a:moveTo>
                  <a:lnTo>
                    <a:pt x="339" y="1520"/>
                  </a:lnTo>
                  <a:lnTo>
                    <a:pt x="0" y="1420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3" name="Freeform 10"/>
            <p:cNvSpPr/>
            <p:nvPr/>
          </p:nvSpPr>
          <p:spPr bwMode="auto">
            <a:xfrm>
              <a:off x="1436515" y="1623831"/>
              <a:ext cx="948486" cy="2555930"/>
            </a:xfrm>
            <a:custGeom>
              <a:avLst/>
              <a:gdLst/>
              <a:ahLst/>
              <a:cxnLst>
                <a:cxn ang="0">
                  <a:pos x="0" y="1520"/>
                </a:cxn>
                <a:cxn ang="0">
                  <a:pos x="69" y="0"/>
                </a:cxn>
                <a:cxn ang="0">
                  <a:pos x="444" y="1394"/>
                </a:cxn>
                <a:cxn ang="0">
                  <a:pos x="0" y="1520"/>
                </a:cxn>
              </a:cxnLst>
              <a:rect l="0" t="0" r="r" b="b"/>
              <a:pathLst>
                <a:path w="444" h="1520">
                  <a:moveTo>
                    <a:pt x="0" y="1520"/>
                  </a:moveTo>
                  <a:lnTo>
                    <a:pt x="69" y="0"/>
                  </a:lnTo>
                  <a:lnTo>
                    <a:pt x="444" y="1394"/>
                  </a:lnTo>
                  <a:lnTo>
                    <a:pt x="0" y="152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3718296" y="1487398"/>
            <a:ext cx="1055150" cy="1737320"/>
            <a:chOff x="712331" y="1623831"/>
            <a:chExt cx="1672669" cy="2555930"/>
          </a:xfrm>
        </p:grpSpPr>
        <p:sp>
          <p:nvSpPr>
            <p:cNvPr id="85" name="Freeform 9"/>
            <p:cNvSpPr/>
            <p:nvPr/>
          </p:nvSpPr>
          <p:spPr bwMode="auto">
            <a:xfrm>
              <a:off x="712331" y="1623831"/>
              <a:ext cx="871582" cy="2555930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9" y="1520"/>
                </a:cxn>
                <a:cxn ang="0">
                  <a:pos x="0" y="1420"/>
                </a:cxn>
                <a:cxn ang="0">
                  <a:pos x="408" y="0"/>
                </a:cxn>
              </a:cxnLst>
              <a:rect l="0" t="0" r="r" b="b"/>
              <a:pathLst>
                <a:path w="408" h="1520">
                  <a:moveTo>
                    <a:pt x="408" y="0"/>
                  </a:moveTo>
                  <a:lnTo>
                    <a:pt x="339" y="1520"/>
                  </a:lnTo>
                  <a:lnTo>
                    <a:pt x="0" y="1420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6" name="Freeform 10"/>
            <p:cNvSpPr/>
            <p:nvPr/>
          </p:nvSpPr>
          <p:spPr bwMode="auto">
            <a:xfrm>
              <a:off x="1436514" y="1623831"/>
              <a:ext cx="948486" cy="2555930"/>
            </a:xfrm>
            <a:custGeom>
              <a:avLst/>
              <a:gdLst/>
              <a:ahLst/>
              <a:cxnLst>
                <a:cxn ang="0">
                  <a:pos x="0" y="1520"/>
                </a:cxn>
                <a:cxn ang="0">
                  <a:pos x="69" y="0"/>
                </a:cxn>
                <a:cxn ang="0">
                  <a:pos x="444" y="1394"/>
                </a:cxn>
                <a:cxn ang="0">
                  <a:pos x="0" y="1520"/>
                </a:cxn>
              </a:cxnLst>
              <a:rect l="0" t="0" r="r" b="b"/>
              <a:pathLst>
                <a:path w="444" h="1520">
                  <a:moveTo>
                    <a:pt x="0" y="1520"/>
                  </a:moveTo>
                  <a:lnTo>
                    <a:pt x="69" y="0"/>
                  </a:lnTo>
                  <a:lnTo>
                    <a:pt x="444" y="1394"/>
                  </a:lnTo>
                  <a:lnTo>
                    <a:pt x="0" y="152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88" name="Oval 87"/>
          <p:cNvSpPr/>
          <p:nvPr/>
        </p:nvSpPr>
        <p:spPr>
          <a:xfrm>
            <a:off x="1045994" y="1983794"/>
            <a:ext cx="230428" cy="2304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Oval 88"/>
          <p:cNvSpPr/>
          <p:nvPr/>
        </p:nvSpPr>
        <p:spPr>
          <a:xfrm>
            <a:off x="1987305" y="1181562"/>
            <a:ext cx="230428" cy="2304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Oval 89"/>
          <p:cNvSpPr/>
          <p:nvPr/>
        </p:nvSpPr>
        <p:spPr>
          <a:xfrm>
            <a:off x="3074219" y="1534824"/>
            <a:ext cx="230428" cy="2304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Oval 90"/>
          <p:cNvSpPr/>
          <p:nvPr/>
        </p:nvSpPr>
        <p:spPr>
          <a:xfrm>
            <a:off x="4142213" y="1131576"/>
            <a:ext cx="230428" cy="2304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5" name="Straight Connector 94"/>
          <p:cNvCxnSpPr>
            <a:stCxn id="88" idx="7"/>
            <a:endCxn id="89" idx="3"/>
          </p:cNvCxnSpPr>
          <p:nvPr/>
        </p:nvCxnSpPr>
        <p:spPr>
          <a:xfrm flipV="1">
            <a:off x="1242676" y="1378246"/>
            <a:ext cx="778374" cy="63929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>
            <a:stCxn id="90" idx="6"/>
            <a:endCxn id="91" idx="2"/>
          </p:cNvCxnSpPr>
          <p:nvPr/>
        </p:nvCxnSpPr>
        <p:spPr>
          <a:xfrm flipV="1">
            <a:off x="3304647" y="1246790"/>
            <a:ext cx="837566" cy="40324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89" idx="5"/>
            <a:endCxn id="90" idx="2"/>
          </p:cNvCxnSpPr>
          <p:nvPr/>
        </p:nvCxnSpPr>
        <p:spPr>
          <a:xfrm>
            <a:off x="2183988" y="1378246"/>
            <a:ext cx="890230" cy="27179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Group 125"/>
          <p:cNvGrpSpPr/>
          <p:nvPr/>
        </p:nvGrpSpPr>
        <p:grpSpPr>
          <a:xfrm>
            <a:off x="6868434" y="1246793"/>
            <a:ext cx="1583966" cy="470065"/>
            <a:chOff x="4597686" y="3155872"/>
            <a:chExt cx="1583966" cy="470064"/>
          </a:xfrm>
        </p:grpSpPr>
        <p:sp>
          <p:nvSpPr>
            <p:cNvPr id="127" name="TextBox 126"/>
            <p:cNvSpPr txBox="1"/>
            <p:nvPr/>
          </p:nvSpPr>
          <p:spPr>
            <a:xfrm>
              <a:off x="4597686" y="3155872"/>
              <a:ext cx="1542506" cy="18466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你的标题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4597686" y="3348938"/>
              <a:ext cx="1583966" cy="2769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6847703" y="1959971"/>
            <a:ext cx="1542507" cy="470065"/>
            <a:chOff x="6978976" y="3155872"/>
            <a:chExt cx="1542507" cy="470064"/>
          </a:xfrm>
        </p:grpSpPr>
        <p:sp>
          <p:nvSpPr>
            <p:cNvPr id="130" name="TextBox 129"/>
            <p:cNvSpPr txBox="1"/>
            <p:nvPr/>
          </p:nvSpPr>
          <p:spPr>
            <a:xfrm>
              <a:off x="6978977" y="3155872"/>
              <a:ext cx="1542506" cy="18466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你的标题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6978976" y="3348938"/>
              <a:ext cx="1542507" cy="2769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6868433" y="2585754"/>
            <a:ext cx="1542507" cy="470065"/>
            <a:chOff x="4597685" y="3914331"/>
            <a:chExt cx="1542507" cy="470064"/>
          </a:xfrm>
        </p:grpSpPr>
        <p:sp>
          <p:nvSpPr>
            <p:cNvPr id="133" name="TextBox 132"/>
            <p:cNvSpPr txBox="1"/>
            <p:nvPr/>
          </p:nvSpPr>
          <p:spPr>
            <a:xfrm>
              <a:off x="4597686" y="3914331"/>
              <a:ext cx="1542506" cy="18466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你的标题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4597685" y="4107397"/>
              <a:ext cx="1542507" cy="2769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35" name="Group 134"/>
          <p:cNvGrpSpPr/>
          <p:nvPr/>
        </p:nvGrpSpPr>
        <p:grpSpPr>
          <a:xfrm>
            <a:off x="6852286" y="3233995"/>
            <a:ext cx="1542507" cy="470065"/>
            <a:chOff x="6978976" y="3914331"/>
            <a:chExt cx="1542507" cy="470064"/>
          </a:xfrm>
        </p:grpSpPr>
        <p:sp>
          <p:nvSpPr>
            <p:cNvPr id="136" name="TextBox 135"/>
            <p:cNvSpPr txBox="1"/>
            <p:nvPr/>
          </p:nvSpPr>
          <p:spPr>
            <a:xfrm>
              <a:off x="6978977" y="3914331"/>
              <a:ext cx="1542506" cy="18466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你的标题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6978976" y="4107397"/>
              <a:ext cx="1542507" cy="2769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6868433" y="3971944"/>
            <a:ext cx="1542507" cy="470065"/>
            <a:chOff x="4597685" y="3914331"/>
            <a:chExt cx="1542507" cy="470064"/>
          </a:xfrm>
        </p:grpSpPr>
        <p:sp>
          <p:nvSpPr>
            <p:cNvPr id="139" name="TextBox 138"/>
            <p:cNvSpPr txBox="1"/>
            <p:nvPr/>
          </p:nvSpPr>
          <p:spPr>
            <a:xfrm>
              <a:off x="4597686" y="3914331"/>
              <a:ext cx="1542506" cy="18466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你的标题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4597685" y="4107397"/>
              <a:ext cx="1542507" cy="2769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6300211" y="1269415"/>
            <a:ext cx="469021" cy="455593"/>
            <a:chOff x="630683" y="3383511"/>
            <a:chExt cx="469021" cy="455593"/>
          </a:xfrm>
        </p:grpSpPr>
        <p:sp>
          <p:nvSpPr>
            <p:cNvPr id="142" name="Oval 141"/>
            <p:cNvSpPr>
              <a:spLocks noChangeAspect="1"/>
            </p:cNvSpPr>
            <p:nvPr/>
          </p:nvSpPr>
          <p:spPr>
            <a:xfrm>
              <a:off x="630683" y="3383511"/>
              <a:ext cx="469021" cy="4555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Freeform 117"/>
            <p:cNvSpPr/>
            <p:nvPr/>
          </p:nvSpPr>
          <p:spPr bwMode="auto">
            <a:xfrm>
              <a:off x="730012" y="3476126"/>
              <a:ext cx="270363" cy="270363"/>
            </a:xfrm>
            <a:custGeom>
              <a:avLst/>
              <a:gdLst/>
              <a:ahLst/>
              <a:cxnLst>
                <a:cxn ang="0">
                  <a:pos x="56" y="51"/>
                </a:cxn>
                <a:cxn ang="0">
                  <a:pos x="51" y="55"/>
                </a:cxn>
                <a:cxn ang="0">
                  <a:pos x="43" y="57"/>
                </a:cxn>
                <a:cxn ang="0">
                  <a:pos x="33" y="54"/>
                </a:cxn>
                <a:cxn ang="0">
                  <a:pos x="26" y="51"/>
                </a:cxn>
                <a:cxn ang="0">
                  <a:pos x="7" y="32"/>
                </a:cxn>
                <a:cxn ang="0">
                  <a:pos x="3" y="25"/>
                </a:cxn>
                <a:cxn ang="0">
                  <a:pos x="0" y="14"/>
                </a:cxn>
                <a:cxn ang="0">
                  <a:pos x="3" y="7"/>
                </a:cxn>
                <a:cxn ang="0">
                  <a:pos x="7" y="2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9" y="10"/>
                </a:cxn>
                <a:cxn ang="0">
                  <a:pos x="21" y="14"/>
                </a:cxn>
                <a:cxn ang="0">
                  <a:pos x="14" y="22"/>
                </a:cxn>
                <a:cxn ang="0">
                  <a:pos x="15" y="26"/>
                </a:cxn>
                <a:cxn ang="0">
                  <a:pos x="32" y="42"/>
                </a:cxn>
                <a:cxn ang="0">
                  <a:pos x="35" y="44"/>
                </a:cxn>
                <a:cxn ang="0">
                  <a:pos x="43" y="36"/>
                </a:cxn>
                <a:cxn ang="0">
                  <a:pos x="47" y="38"/>
                </a:cxn>
                <a:cxn ang="0">
                  <a:pos x="54" y="42"/>
                </a:cxn>
                <a:cxn ang="0">
                  <a:pos x="57" y="44"/>
                </a:cxn>
                <a:cxn ang="0">
                  <a:pos x="57" y="45"/>
                </a:cxn>
                <a:cxn ang="0">
                  <a:pos x="56" y="51"/>
                </a:cxn>
              </a:cxnLst>
              <a:rect l="0" t="0" r="r" b="b"/>
              <a:pathLst>
                <a:path w="57" h="57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6300211" y="3994564"/>
            <a:ext cx="469021" cy="455593"/>
            <a:chOff x="3428938" y="4190009"/>
            <a:chExt cx="469021" cy="455593"/>
          </a:xfrm>
        </p:grpSpPr>
        <p:sp>
          <p:nvSpPr>
            <p:cNvPr id="145" name="Oval 144"/>
            <p:cNvSpPr>
              <a:spLocks noChangeAspect="1"/>
            </p:cNvSpPr>
            <p:nvPr/>
          </p:nvSpPr>
          <p:spPr>
            <a:xfrm>
              <a:off x="3428938" y="4190009"/>
              <a:ext cx="469021" cy="45559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Freeform 83"/>
            <p:cNvSpPr>
              <a:spLocks noEditPoints="1"/>
            </p:cNvSpPr>
            <p:nvPr/>
          </p:nvSpPr>
          <p:spPr bwMode="auto">
            <a:xfrm>
              <a:off x="3571129" y="4279327"/>
              <a:ext cx="184638" cy="276957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47" name="Group 146"/>
          <p:cNvGrpSpPr/>
          <p:nvPr/>
        </p:nvGrpSpPr>
        <p:grpSpPr>
          <a:xfrm>
            <a:off x="6300211" y="2608374"/>
            <a:ext cx="469021" cy="455593"/>
            <a:chOff x="6299532" y="3384456"/>
            <a:chExt cx="469021" cy="455593"/>
          </a:xfrm>
        </p:grpSpPr>
        <p:sp>
          <p:nvSpPr>
            <p:cNvPr id="148" name="Oval 147"/>
            <p:cNvSpPr>
              <a:spLocks noChangeAspect="1"/>
            </p:cNvSpPr>
            <p:nvPr/>
          </p:nvSpPr>
          <p:spPr>
            <a:xfrm>
              <a:off x="6299532" y="3384456"/>
              <a:ext cx="469021" cy="45559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Freeform 36"/>
            <p:cNvSpPr>
              <a:spLocks noEditPoints="1"/>
            </p:cNvSpPr>
            <p:nvPr/>
          </p:nvSpPr>
          <p:spPr bwMode="auto">
            <a:xfrm>
              <a:off x="6435895" y="3505670"/>
              <a:ext cx="196295" cy="213164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6304794" y="3256615"/>
            <a:ext cx="469021" cy="455593"/>
            <a:chOff x="630683" y="4190009"/>
            <a:chExt cx="469021" cy="455593"/>
          </a:xfrm>
        </p:grpSpPr>
        <p:sp>
          <p:nvSpPr>
            <p:cNvPr id="151" name="Oval 150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2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53" name="Group 152"/>
          <p:cNvGrpSpPr/>
          <p:nvPr/>
        </p:nvGrpSpPr>
        <p:grpSpPr>
          <a:xfrm>
            <a:off x="6300211" y="1982593"/>
            <a:ext cx="469021" cy="455593"/>
            <a:chOff x="3425803" y="3384456"/>
            <a:chExt cx="469021" cy="455593"/>
          </a:xfrm>
        </p:grpSpPr>
        <p:sp>
          <p:nvSpPr>
            <p:cNvPr id="154" name="Oval 153"/>
            <p:cNvSpPr>
              <a:spLocks noChangeAspect="1"/>
            </p:cNvSpPr>
            <p:nvPr/>
          </p:nvSpPr>
          <p:spPr>
            <a:xfrm>
              <a:off x="3425803" y="3384456"/>
              <a:ext cx="469021" cy="45559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5" name="Freeform 5"/>
            <p:cNvSpPr>
              <a:spLocks noEditPoints="1"/>
            </p:cNvSpPr>
            <p:nvPr/>
          </p:nvSpPr>
          <p:spPr bwMode="auto">
            <a:xfrm>
              <a:off x="3520613" y="3471340"/>
              <a:ext cx="279400" cy="279400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56" name="Group 155"/>
          <p:cNvGrpSpPr/>
          <p:nvPr/>
        </p:nvGrpSpPr>
        <p:grpSpPr>
          <a:xfrm>
            <a:off x="4841812" y="1824186"/>
            <a:ext cx="1055150" cy="1400533"/>
            <a:chOff x="712331" y="1623831"/>
            <a:chExt cx="1672670" cy="2555930"/>
          </a:xfrm>
        </p:grpSpPr>
        <p:sp>
          <p:nvSpPr>
            <p:cNvPr id="157" name="Freeform 9"/>
            <p:cNvSpPr/>
            <p:nvPr/>
          </p:nvSpPr>
          <p:spPr bwMode="auto">
            <a:xfrm>
              <a:off x="712331" y="1623831"/>
              <a:ext cx="871582" cy="2555930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9" y="1520"/>
                </a:cxn>
                <a:cxn ang="0">
                  <a:pos x="0" y="1420"/>
                </a:cxn>
                <a:cxn ang="0">
                  <a:pos x="408" y="0"/>
                </a:cxn>
              </a:cxnLst>
              <a:rect l="0" t="0" r="r" b="b"/>
              <a:pathLst>
                <a:path w="408" h="1520">
                  <a:moveTo>
                    <a:pt x="408" y="0"/>
                  </a:moveTo>
                  <a:lnTo>
                    <a:pt x="339" y="1520"/>
                  </a:lnTo>
                  <a:lnTo>
                    <a:pt x="0" y="1420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58" name="Freeform 10"/>
            <p:cNvSpPr/>
            <p:nvPr/>
          </p:nvSpPr>
          <p:spPr bwMode="auto">
            <a:xfrm>
              <a:off x="1436515" y="1623831"/>
              <a:ext cx="948486" cy="2555930"/>
            </a:xfrm>
            <a:custGeom>
              <a:avLst/>
              <a:gdLst/>
              <a:ahLst/>
              <a:cxnLst>
                <a:cxn ang="0">
                  <a:pos x="0" y="1520"/>
                </a:cxn>
                <a:cxn ang="0">
                  <a:pos x="69" y="0"/>
                </a:cxn>
                <a:cxn ang="0">
                  <a:pos x="444" y="1394"/>
                </a:cxn>
                <a:cxn ang="0">
                  <a:pos x="0" y="1520"/>
                </a:cxn>
              </a:cxnLst>
              <a:rect l="0" t="0" r="r" b="b"/>
              <a:pathLst>
                <a:path w="444" h="1520">
                  <a:moveTo>
                    <a:pt x="0" y="1520"/>
                  </a:moveTo>
                  <a:lnTo>
                    <a:pt x="69" y="0"/>
                  </a:lnTo>
                  <a:lnTo>
                    <a:pt x="444" y="1394"/>
                  </a:lnTo>
                  <a:lnTo>
                    <a:pt x="0" y="152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59" name="Text Placeholder 3"/>
          <p:cNvSpPr txBox="1"/>
          <p:nvPr/>
        </p:nvSpPr>
        <p:spPr>
          <a:xfrm>
            <a:off x="5097461" y="3331677"/>
            <a:ext cx="402354" cy="276999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1800" dirty="0">
                <a:solidFill>
                  <a:schemeClr val="accent5"/>
                </a:solidFill>
              </a:rPr>
              <a:t>70%</a:t>
            </a:r>
            <a:endParaRPr lang="en-US" sz="1800" dirty="0">
              <a:solidFill>
                <a:schemeClr val="accent5"/>
              </a:solidFill>
            </a:endParaRPr>
          </a:p>
        </p:txBody>
      </p:sp>
      <p:sp>
        <p:nvSpPr>
          <p:cNvPr id="161" name="Oval 160"/>
          <p:cNvSpPr/>
          <p:nvPr/>
        </p:nvSpPr>
        <p:spPr>
          <a:xfrm>
            <a:off x="5276406" y="1461750"/>
            <a:ext cx="230428" cy="230428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3" name="Straight Connector 162"/>
          <p:cNvCxnSpPr>
            <a:stCxn id="91" idx="6"/>
            <a:endCxn id="161" idx="2"/>
          </p:cNvCxnSpPr>
          <p:nvPr/>
        </p:nvCxnSpPr>
        <p:spPr>
          <a:xfrm>
            <a:off x="4372641" y="1246789"/>
            <a:ext cx="903766" cy="330174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ounded Rectangle 163"/>
          <p:cNvSpPr/>
          <p:nvPr/>
        </p:nvSpPr>
        <p:spPr>
          <a:xfrm>
            <a:off x="3411556" y="3816559"/>
            <a:ext cx="2341248" cy="705344"/>
          </a:xfrm>
          <a:prstGeom prst="roundRect">
            <a:avLst>
              <a:gd name="adj" fmla="val 687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5" name="Rounded Rectangle 164"/>
          <p:cNvSpPr/>
          <p:nvPr/>
        </p:nvSpPr>
        <p:spPr>
          <a:xfrm>
            <a:off x="885152" y="3813631"/>
            <a:ext cx="2341248" cy="705344"/>
          </a:xfrm>
          <a:prstGeom prst="roundRect">
            <a:avLst>
              <a:gd name="adj" fmla="val 687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6" name="TextBox 165"/>
          <p:cNvSpPr txBox="1"/>
          <p:nvPr/>
        </p:nvSpPr>
        <p:spPr>
          <a:xfrm>
            <a:off x="1059604" y="3960286"/>
            <a:ext cx="793059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35%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3569627" y="3953295"/>
            <a:ext cx="793059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65%</a:t>
            </a:r>
            <a:endParaRPr lang="en-US" sz="2800" b="1" dirty="0">
              <a:solidFill>
                <a:schemeClr val="bg1"/>
              </a:solidFill>
            </a:endParaRPr>
          </a:p>
        </p:txBody>
      </p:sp>
      <p:grpSp>
        <p:nvGrpSpPr>
          <p:cNvPr id="168" name="Group 167"/>
          <p:cNvGrpSpPr/>
          <p:nvPr/>
        </p:nvGrpSpPr>
        <p:grpSpPr>
          <a:xfrm>
            <a:off x="1985484" y="3922897"/>
            <a:ext cx="1042337" cy="471830"/>
            <a:chOff x="6901680" y="1348999"/>
            <a:chExt cx="1395645" cy="631760"/>
          </a:xfrm>
          <a:solidFill>
            <a:schemeClr val="bg1"/>
          </a:solidFill>
        </p:grpSpPr>
        <p:grpSp>
          <p:nvGrpSpPr>
            <p:cNvPr id="169" name="Group 179"/>
            <p:cNvGrpSpPr/>
            <p:nvPr/>
          </p:nvGrpSpPr>
          <p:grpSpPr>
            <a:xfrm>
              <a:off x="8050477" y="1348999"/>
              <a:ext cx="246848" cy="631760"/>
              <a:chOff x="5054600" y="1652588"/>
              <a:chExt cx="187325" cy="479424"/>
            </a:xfrm>
            <a:grpFill/>
          </p:grpSpPr>
          <p:sp>
            <p:nvSpPr>
              <p:cNvPr id="179" name="Freeform 96"/>
              <p:cNvSpPr/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0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0" name="Group 179"/>
            <p:cNvGrpSpPr/>
            <p:nvPr/>
          </p:nvGrpSpPr>
          <p:grpSpPr>
            <a:xfrm>
              <a:off x="7708178" y="1348999"/>
              <a:ext cx="246848" cy="631760"/>
              <a:chOff x="5054600" y="1652588"/>
              <a:chExt cx="187325" cy="479424"/>
            </a:xfrm>
            <a:grpFill/>
          </p:grpSpPr>
          <p:sp>
            <p:nvSpPr>
              <p:cNvPr id="177" name="Freeform 96"/>
              <p:cNvSpPr/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8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1" name="Group 179"/>
            <p:cNvGrpSpPr/>
            <p:nvPr/>
          </p:nvGrpSpPr>
          <p:grpSpPr>
            <a:xfrm>
              <a:off x="7288477" y="1348999"/>
              <a:ext cx="246848" cy="631760"/>
              <a:chOff x="5054600" y="1652588"/>
              <a:chExt cx="187325" cy="479424"/>
            </a:xfrm>
            <a:grpFill/>
          </p:grpSpPr>
          <p:sp>
            <p:nvSpPr>
              <p:cNvPr id="175" name="Freeform 96"/>
              <p:cNvSpPr/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6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2" name="Group 179"/>
            <p:cNvGrpSpPr/>
            <p:nvPr/>
          </p:nvGrpSpPr>
          <p:grpSpPr>
            <a:xfrm>
              <a:off x="6901680" y="1348999"/>
              <a:ext cx="246848" cy="631760"/>
              <a:chOff x="5054600" y="1652588"/>
              <a:chExt cx="187325" cy="479424"/>
            </a:xfrm>
            <a:grpFill/>
          </p:grpSpPr>
          <p:sp>
            <p:nvSpPr>
              <p:cNvPr id="173" name="Freeform 96"/>
              <p:cNvSpPr/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4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81" name="Group 180"/>
          <p:cNvGrpSpPr/>
          <p:nvPr/>
        </p:nvGrpSpPr>
        <p:grpSpPr>
          <a:xfrm>
            <a:off x="4518308" y="3937224"/>
            <a:ext cx="1088112" cy="461827"/>
            <a:chOff x="6881576" y="2111447"/>
            <a:chExt cx="1456936" cy="618367"/>
          </a:xfrm>
          <a:solidFill>
            <a:schemeClr val="bg1"/>
          </a:solidFill>
        </p:grpSpPr>
        <p:grpSp>
          <p:nvGrpSpPr>
            <p:cNvPr id="182" name="Group 184"/>
            <p:cNvGrpSpPr/>
            <p:nvPr/>
          </p:nvGrpSpPr>
          <p:grpSpPr>
            <a:xfrm>
              <a:off x="6881576" y="2111447"/>
              <a:ext cx="288035" cy="618367"/>
              <a:chOff x="6213475" y="1668463"/>
              <a:chExt cx="227013" cy="487362"/>
            </a:xfrm>
            <a:grpFill/>
          </p:grpSpPr>
          <p:sp>
            <p:nvSpPr>
              <p:cNvPr id="192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193" name="Freeform 99"/>
              <p:cNvSpPr/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  <p:grpSp>
          <p:nvGrpSpPr>
            <p:cNvPr id="183" name="Group 184"/>
            <p:cNvGrpSpPr/>
            <p:nvPr/>
          </p:nvGrpSpPr>
          <p:grpSpPr>
            <a:xfrm>
              <a:off x="7278112" y="2111447"/>
              <a:ext cx="288035" cy="618367"/>
              <a:chOff x="6213475" y="1668463"/>
              <a:chExt cx="227013" cy="487362"/>
            </a:xfrm>
            <a:grpFill/>
          </p:grpSpPr>
          <p:sp>
            <p:nvSpPr>
              <p:cNvPr id="190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191" name="Freeform 99"/>
              <p:cNvSpPr/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  <p:grpSp>
          <p:nvGrpSpPr>
            <p:cNvPr id="184" name="Group 184"/>
            <p:cNvGrpSpPr/>
            <p:nvPr/>
          </p:nvGrpSpPr>
          <p:grpSpPr>
            <a:xfrm>
              <a:off x="7708178" y="2111447"/>
              <a:ext cx="288035" cy="618367"/>
              <a:chOff x="6213475" y="1668463"/>
              <a:chExt cx="227013" cy="487362"/>
            </a:xfrm>
            <a:grpFill/>
          </p:grpSpPr>
          <p:sp>
            <p:nvSpPr>
              <p:cNvPr id="188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189" name="Freeform 99"/>
              <p:cNvSpPr/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  <p:grpSp>
          <p:nvGrpSpPr>
            <p:cNvPr id="185" name="Group 184"/>
            <p:cNvGrpSpPr/>
            <p:nvPr/>
          </p:nvGrpSpPr>
          <p:grpSpPr>
            <a:xfrm>
              <a:off x="8050477" y="2111447"/>
              <a:ext cx="288035" cy="618367"/>
              <a:chOff x="6213475" y="1668463"/>
              <a:chExt cx="227013" cy="487362"/>
            </a:xfrm>
            <a:grpFill/>
          </p:grpSpPr>
          <p:sp>
            <p:nvSpPr>
              <p:cNvPr id="186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187" name="Freeform 99"/>
              <p:cNvSpPr/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</p:grpSp>
      <p:sp>
        <p:nvSpPr>
          <p:cNvPr id="7" name="内容占位符 6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/>
          </a:p>
        </p:txBody>
      </p:sp>
      <p:sp>
        <p:nvSpPr>
          <p:cNvPr id="98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>
            <p:ph sz="quarter" idx="11"/>
          </p:nvPr>
        </p:nvPicPr>
        <p:blipFill>
          <a:blip r:embed="rId1"/>
          <a:stretch>
            <a:fillRect/>
          </a:stretch>
        </p:blipFill>
        <p:spPr>
          <a:xfrm>
            <a:off x="8124825" y="0"/>
            <a:ext cx="1019175" cy="10242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62" grpId="0"/>
      <p:bldP spid="63" grpId="0"/>
      <p:bldP spid="64" grpId="0"/>
      <p:bldP spid="65" grpId="0"/>
      <p:bldP spid="88" grpId="0" animBg="1"/>
      <p:bldP spid="89" grpId="0" animBg="1"/>
      <p:bldP spid="90" grpId="0" animBg="1"/>
      <p:bldP spid="91" grpId="0" animBg="1"/>
      <p:bldP spid="159" grpId="0"/>
      <p:bldP spid="161" grpId="0" animBg="1"/>
      <p:bldP spid="164" grpId="0" animBg="1"/>
      <p:bldP spid="165" grpId="0" animBg="1"/>
      <p:bldP spid="166" grpId="0"/>
      <p:bldP spid="167" grpId="0"/>
      <p:bldP spid="7" grpId="0" build="p"/>
      <p:bldP spid="9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21243" y="1336740"/>
            <a:ext cx="4312872" cy="2461721"/>
            <a:chOff x="345504" y="1787852"/>
            <a:chExt cx="5750496" cy="3282295"/>
          </a:xfrm>
        </p:grpSpPr>
        <p:grpSp>
          <p:nvGrpSpPr>
            <p:cNvPr id="17" name="组合 16"/>
            <p:cNvGrpSpPr/>
            <p:nvPr/>
          </p:nvGrpSpPr>
          <p:grpSpPr bwMode="auto">
            <a:xfrm>
              <a:off x="345504" y="1787852"/>
              <a:ext cx="5750496" cy="3282295"/>
              <a:chOff x="8540751" y="4843463"/>
              <a:chExt cx="8012112" cy="4562475"/>
            </a:xfrm>
            <a:effectLst/>
          </p:grpSpPr>
          <p:sp>
            <p:nvSpPr>
              <p:cNvPr id="19" name="任意多边形: 形状 18"/>
              <p:cNvSpPr/>
              <p:nvPr/>
            </p:nvSpPr>
            <p:spPr bwMode="auto">
              <a:xfrm>
                <a:off x="9321800" y="4843463"/>
                <a:ext cx="6480176" cy="4421188"/>
              </a:xfrm>
              <a:custGeom>
                <a:avLst/>
                <a:gdLst>
                  <a:gd name="T0" fmla="*/ 17508 w 18000"/>
                  <a:gd name="T1" fmla="*/ 12280 h 12281"/>
                  <a:gd name="T2" fmla="*/ 491 w 18000"/>
                  <a:gd name="T3" fmla="*/ 12280 h 12281"/>
                  <a:gd name="T4" fmla="*/ 0 w 18000"/>
                  <a:gd name="T5" fmla="*/ 11792 h 12281"/>
                  <a:gd name="T6" fmla="*/ 0 w 18000"/>
                  <a:gd name="T7" fmla="*/ 488 h 12281"/>
                  <a:gd name="T8" fmla="*/ 491 w 18000"/>
                  <a:gd name="T9" fmla="*/ 0 h 12281"/>
                  <a:gd name="T10" fmla="*/ 17508 w 18000"/>
                  <a:gd name="T11" fmla="*/ 0 h 12281"/>
                  <a:gd name="T12" fmla="*/ 17999 w 18000"/>
                  <a:gd name="T13" fmla="*/ 488 h 12281"/>
                  <a:gd name="T14" fmla="*/ 17999 w 18000"/>
                  <a:gd name="T15" fmla="*/ 11792 h 12281"/>
                  <a:gd name="T16" fmla="*/ 17508 w 18000"/>
                  <a:gd name="T17" fmla="*/ 12280 h 1228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8000"/>
                  <a:gd name="T28" fmla="*/ 0 h 12281"/>
                  <a:gd name="T29" fmla="*/ 18000 w 18000"/>
                  <a:gd name="T30" fmla="*/ 12281 h 1228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8000" h="12281">
                    <a:moveTo>
                      <a:pt x="17508" y="12280"/>
                    </a:moveTo>
                    <a:lnTo>
                      <a:pt x="491" y="12280"/>
                    </a:lnTo>
                    <a:cubicBezTo>
                      <a:pt x="220" y="12280"/>
                      <a:pt x="0" y="12061"/>
                      <a:pt x="0" y="11792"/>
                    </a:cubicBezTo>
                    <a:lnTo>
                      <a:pt x="0" y="488"/>
                    </a:lnTo>
                    <a:cubicBezTo>
                      <a:pt x="0" y="219"/>
                      <a:pt x="220" y="0"/>
                      <a:pt x="491" y="0"/>
                    </a:cubicBezTo>
                    <a:lnTo>
                      <a:pt x="17508" y="0"/>
                    </a:lnTo>
                    <a:cubicBezTo>
                      <a:pt x="17779" y="0"/>
                      <a:pt x="17999" y="219"/>
                      <a:pt x="17999" y="488"/>
                    </a:cubicBezTo>
                    <a:lnTo>
                      <a:pt x="17999" y="11792"/>
                    </a:lnTo>
                    <a:cubicBezTo>
                      <a:pt x="17999" y="12061"/>
                      <a:pt x="17779" y="12280"/>
                      <a:pt x="17508" y="12280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任意多边形: 形状 19"/>
              <p:cNvSpPr/>
              <p:nvPr/>
            </p:nvSpPr>
            <p:spPr bwMode="auto">
              <a:xfrm>
                <a:off x="8542336" y="9169402"/>
                <a:ext cx="8008936" cy="142874"/>
              </a:xfrm>
              <a:custGeom>
                <a:avLst/>
                <a:gdLst>
                  <a:gd name="T0" fmla="*/ 22247 w 22248"/>
                  <a:gd name="T1" fmla="*/ 398 h 657"/>
                  <a:gd name="T2" fmla="*/ 21410 w 22248"/>
                  <a:gd name="T3" fmla="*/ 656 h 657"/>
                  <a:gd name="T4" fmla="*/ 870 w 22248"/>
                  <a:gd name="T5" fmla="*/ 656 h 657"/>
                  <a:gd name="T6" fmla="*/ 0 w 22248"/>
                  <a:gd name="T7" fmla="*/ 398 h 657"/>
                  <a:gd name="T8" fmla="*/ 0 w 22248"/>
                  <a:gd name="T9" fmla="*/ 0 h 657"/>
                  <a:gd name="T10" fmla="*/ 22247 w 22248"/>
                  <a:gd name="T11" fmla="*/ 0 h 657"/>
                  <a:gd name="T12" fmla="*/ 22247 w 22248"/>
                  <a:gd name="T13" fmla="*/ 398 h 65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248"/>
                  <a:gd name="T22" fmla="*/ 0 h 657"/>
                  <a:gd name="T23" fmla="*/ 22248 w 22248"/>
                  <a:gd name="T24" fmla="*/ 657 h 65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248" h="657">
                    <a:moveTo>
                      <a:pt x="22247" y="398"/>
                    </a:moveTo>
                    <a:cubicBezTo>
                      <a:pt x="22247" y="398"/>
                      <a:pt x="21890" y="656"/>
                      <a:pt x="21410" y="656"/>
                    </a:cubicBezTo>
                    <a:lnTo>
                      <a:pt x="870" y="656"/>
                    </a:lnTo>
                    <a:cubicBezTo>
                      <a:pt x="462" y="656"/>
                      <a:pt x="0" y="398"/>
                      <a:pt x="0" y="398"/>
                    </a:cubicBezTo>
                    <a:lnTo>
                      <a:pt x="0" y="0"/>
                    </a:lnTo>
                    <a:lnTo>
                      <a:pt x="22247" y="0"/>
                    </a:lnTo>
                    <a:lnTo>
                      <a:pt x="22247" y="398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任意多边形: 形状 20"/>
              <p:cNvSpPr/>
              <p:nvPr/>
            </p:nvSpPr>
            <p:spPr bwMode="auto">
              <a:xfrm>
                <a:off x="8542339" y="9169399"/>
                <a:ext cx="8008939" cy="236539"/>
              </a:xfrm>
              <a:custGeom>
                <a:avLst/>
                <a:gdLst>
                  <a:gd name="T0" fmla="*/ 22247 w 22248"/>
                  <a:gd name="T1" fmla="*/ 398 h 657"/>
                  <a:gd name="T2" fmla="*/ 21410 w 22248"/>
                  <a:gd name="T3" fmla="*/ 656 h 657"/>
                  <a:gd name="T4" fmla="*/ 870 w 22248"/>
                  <a:gd name="T5" fmla="*/ 656 h 657"/>
                  <a:gd name="T6" fmla="*/ 0 w 22248"/>
                  <a:gd name="T7" fmla="*/ 398 h 657"/>
                  <a:gd name="T8" fmla="*/ 0 w 22248"/>
                  <a:gd name="T9" fmla="*/ 0 h 657"/>
                  <a:gd name="T10" fmla="*/ 22247 w 22248"/>
                  <a:gd name="T11" fmla="*/ 0 h 657"/>
                  <a:gd name="T12" fmla="*/ 22247 w 22248"/>
                  <a:gd name="T13" fmla="*/ 398 h 65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248"/>
                  <a:gd name="T22" fmla="*/ 0 h 657"/>
                  <a:gd name="T23" fmla="*/ 22248 w 22248"/>
                  <a:gd name="T24" fmla="*/ 657 h 65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248" h="657">
                    <a:moveTo>
                      <a:pt x="22247" y="398"/>
                    </a:moveTo>
                    <a:cubicBezTo>
                      <a:pt x="22247" y="398"/>
                      <a:pt x="21890" y="656"/>
                      <a:pt x="21410" y="656"/>
                    </a:cubicBezTo>
                    <a:lnTo>
                      <a:pt x="870" y="656"/>
                    </a:lnTo>
                    <a:cubicBezTo>
                      <a:pt x="462" y="656"/>
                      <a:pt x="0" y="398"/>
                      <a:pt x="0" y="398"/>
                    </a:cubicBezTo>
                    <a:lnTo>
                      <a:pt x="0" y="0"/>
                    </a:lnTo>
                    <a:lnTo>
                      <a:pt x="22247" y="0"/>
                    </a:lnTo>
                    <a:lnTo>
                      <a:pt x="22247" y="398"/>
                    </a:lnTo>
                  </a:path>
                </a:pathLst>
              </a:custGeom>
              <a:noFill/>
              <a:ln w="10080">
                <a:solidFill>
                  <a:schemeClr val="tx2"/>
                </a:solidFill>
                <a:miter lim="800000"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任意多边形: 形状 21"/>
              <p:cNvSpPr/>
              <p:nvPr/>
            </p:nvSpPr>
            <p:spPr bwMode="auto">
              <a:xfrm>
                <a:off x="8540751" y="9312275"/>
                <a:ext cx="8012112" cy="93663"/>
              </a:xfrm>
              <a:custGeom>
                <a:avLst/>
                <a:gdLst>
                  <a:gd name="T0" fmla="*/ 0 w 22256"/>
                  <a:gd name="T1" fmla="*/ 0 h 262"/>
                  <a:gd name="T2" fmla="*/ 870 w 22256"/>
                  <a:gd name="T3" fmla="*/ 261 h 262"/>
                  <a:gd name="T4" fmla="*/ 21418 w 22256"/>
                  <a:gd name="T5" fmla="*/ 261 h 262"/>
                  <a:gd name="T6" fmla="*/ 22255 w 22256"/>
                  <a:gd name="T7" fmla="*/ 0 h 262"/>
                  <a:gd name="T8" fmla="*/ 0 w 22256"/>
                  <a:gd name="T9" fmla="*/ 0 h 26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2256"/>
                  <a:gd name="T16" fmla="*/ 0 h 262"/>
                  <a:gd name="T17" fmla="*/ 22256 w 22256"/>
                  <a:gd name="T18" fmla="*/ 262 h 26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2256" h="262">
                    <a:moveTo>
                      <a:pt x="0" y="0"/>
                    </a:moveTo>
                    <a:cubicBezTo>
                      <a:pt x="0" y="0"/>
                      <a:pt x="462" y="261"/>
                      <a:pt x="870" y="261"/>
                    </a:cubicBezTo>
                    <a:lnTo>
                      <a:pt x="21418" y="261"/>
                    </a:lnTo>
                    <a:cubicBezTo>
                      <a:pt x="21898" y="261"/>
                      <a:pt x="22255" y="0"/>
                      <a:pt x="22255" y="0"/>
                    </a:cubicBezTo>
                    <a:lnTo>
                      <a:pt x="0" y="0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任意多边形: 形状 22"/>
              <p:cNvSpPr/>
              <p:nvPr/>
            </p:nvSpPr>
            <p:spPr bwMode="auto">
              <a:xfrm>
                <a:off x="11979275" y="9167813"/>
                <a:ext cx="1141413" cy="88900"/>
              </a:xfrm>
              <a:custGeom>
                <a:avLst/>
                <a:gdLst>
                  <a:gd name="T0" fmla="*/ 0 w 3171"/>
                  <a:gd name="T1" fmla="*/ 0 h 249"/>
                  <a:gd name="T2" fmla="*/ 349 w 3171"/>
                  <a:gd name="T3" fmla="*/ 248 h 249"/>
                  <a:gd name="T4" fmla="*/ 2821 w 3171"/>
                  <a:gd name="T5" fmla="*/ 248 h 249"/>
                  <a:gd name="T6" fmla="*/ 3170 w 3171"/>
                  <a:gd name="T7" fmla="*/ 0 h 249"/>
                  <a:gd name="T8" fmla="*/ 0 w 3171"/>
                  <a:gd name="T9" fmla="*/ 0 h 24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171"/>
                  <a:gd name="T16" fmla="*/ 0 h 249"/>
                  <a:gd name="T17" fmla="*/ 3171 w 3171"/>
                  <a:gd name="T18" fmla="*/ 249 h 24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171" h="249">
                    <a:moveTo>
                      <a:pt x="0" y="0"/>
                    </a:moveTo>
                    <a:cubicBezTo>
                      <a:pt x="49" y="144"/>
                      <a:pt x="187" y="248"/>
                      <a:pt x="349" y="248"/>
                    </a:cubicBezTo>
                    <a:lnTo>
                      <a:pt x="2821" y="248"/>
                    </a:lnTo>
                    <a:cubicBezTo>
                      <a:pt x="2983" y="248"/>
                      <a:pt x="3120" y="144"/>
                      <a:pt x="3170" y="0"/>
                    </a:cubicBezTo>
                    <a:lnTo>
                      <a:pt x="0" y="0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任意多边形: 形状 23"/>
              <p:cNvSpPr/>
              <p:nvPr/>
            </p:nvSpPr>
            <p:spPr bwMode="auto">
              <a:xfrm>
                <a:off x="12571413" y="4937125"/>
                <a:ext cx="38100" cy="36513"/>
              </a:xfrm>
              <a:custGeom>
                <a:avLst/>
                <a:gdLst>
                  <a:gd name="T0" fmla="*/ 51 w 104"/>
                  <a:gd name="T1" fmla="*/ 102 h 103"/>
                  <a:gd name="T2" fmla="*/ 0 w 104"/>
                  <a:gd name="T3" fmla="*/ 51 h 103"/>
                  <a:gd name="T4" fmla="*/ 51 w 104"/>
                  <a:gd name="T5" fmla="*/ 0 h 103"/>
                  <a:gd name="T6" fmla="*/ 103 w 104"/>
                  <a:gd name="T7" fmla="*/ 51 h 103"/>
                  <a:gd name="T8" fmla="*/ 51 w 104"/>
                  <a:gd name="T9" fmla="*/ 102 h 1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04"/>
                  <a:gd name="T16" fmla="*/ 0 h 103"/>
                  <a:gd name="T17" fmla="*/ 104 w 104"/>
                  <a:gd name="T18" fmla="*/ 103 h 10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04" h="103">
                    <a:moveTo>
                      <a:pt x="51" y="102"/>
                    </a:moveTo>
                    <a:cubicBezTo>
                      <a:pt x="23" y="102"/>
                      <a:pt x="0" y="79"/>
                      <a:pt x="0" y="51"/>
                    </a:cubicBezTo>
                    <a:cubicBezTo>
                      <a:pt x="0" y="22"/>
                      <a:pt x="23" y="0"/>
                      <a:pt x="51" y="0"/>
                    </a:cubicBezTo>
                    <a:cubicBezTo>
                      <a:pt x="80" y="0"/>
                      <a:pt x="103" y="22"/>
                      <a:pt x="103" y="51"/>
                    </a:cubicBezTo>
                    <a:cubicBezTo>
                      <a:pt x="103" y="79"/>
                      <a:pt x="80" y="102"/>
                      <a:pt x="51" y="10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18" name="矩形 17"/>
            <p:cNvSpPr/>
            <p:nvPr/>
          </p:nvSpPr>
          <p:spPr>
            <a:xfrm>
              <a:off x="1085227" y="2041661"/>
              <a:ext cx="4271050" cy="2700705"/>
            </a:xfrm>
            <a:prstGeom prst="rect">
              <a:avLst/>
            </a:prstGeom>
            <a:blipFill dpi="0"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584120" y="1336741"/>
            <a:ext cx="4338638" cy="1209429"/>
            <a:chOff x="4584120" y="1336741"/>
            <a:chExt cx="4338638" cy="1209429"/>
          </a:xfrm>
        </p:grpSpPr>
        <p:sp>
          <p:nvSpPr>
            <p:cNvPr id="5" name="矩形 4"/>
            <p:cNvSpPr/>
            <p:nvPr/>
          </p:nvSpPr>
          <p:spPr bwMode="auto">
            <a:xfrm>
              <a:off x="4584120" y="1336741"/>
              <a:ext cx="4338638" cy="1209429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7" name="椭圆 6"/>
            <p:cNvSpPr/>
            <p:nvPr/>
          </p:nvSpPr>
          <p:spPr bwMode="auto">
            <a:xfrm>
              <a:off x="4750139" y="1603918"/>
              <a:ext cx="675075" cy="675075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任意多边形: 形状 8"/>
            <p:cNvSpPr/>
            <p:nvPr/>
          </p:nvSpPr>
          <p:spPr bwMode="auto">
            <a:xfrm>
              <a:off x="4886301" y="1745753"/>
              <a:ext cx="402750" cy="391405"/>
            </a:xfrm>
            <a:custGeom>
              <a:avLst/>
              <a:gdLst>
                <a:gd name="connsiteX0" fmla="*/ 279778 w 338138"/>
                <a:gd name="connsiteY0" fmla="*/ 231775 h 328613"/>
                <a:gd name="connsiteX1" fmla="*/ 289126 w 338138"/>
                <a:gd name="connsiteY1" fmla="*/ 271719 h 328613"/>
                <a:gd name="connsiteX2" fmla="*/ 283784 w 338138"/>
                <a:gd name="connsiteY2" fmla="*/ 279708 h 328613"/>
                <a:gd name="connsiteX3" fmla="*/ 282449 w 338138"/>
                <a:gd name="connsiteY3" fmla="*/ 279708 h 328613"/>
                <a:gd name="connsiteX4" fmla="*/ 275771 w 338138"/>
                <a:gd name="connsiteY4" fmla="*/ 274382 h 328613"/>
                <a:gd name="connsiteX5" fmla="*/ 265087 w 338138"/>
                <a:gd name="connsiteY5" fmla="*/ 234438 h 328613"/>
                <a:gd name="connsiteX6" fmla="*/ 239712 w 338138"/>
                <a:gd name="connsiteY6" fmla="*/ 273050 h 328613"/>
                <a:gd name="connsiteX7" fmla="*/ 282449 w 338138"/>
                <a:gd name="connsiteY7" fmla="*/ 314325 h 328613"/>
                <a:gd name="connsiteX8" fmla="*/ 323850 w 338138"/>
                <a:gd name="connsiteY8" fmla="*/ 273050 h 328613"/>
                <a:gd name="connsiteX9" fmla="*/ 282449 w 338138"/>
                <a:gd name="connsiteY9" fmla="*/ 231775 h 328613"/>
                <a:gd name="connsiteX10" fmla="*/ 279778 w 338138"/>
                <a:gd name="connsiteY10" fmla="*/ 231775 h 328613"/>
                <a:gd name="connsiteX11" fmla="*/ 55688 w 338138"/>
                <a:gd name="connsiteY11" fmla="*/ 231775 h 328613"/>
                <a:gd name="connsiteX12" fmla="*/ 14287 w 338138"/>
                <a:gd name="connsiteY12" fmla="*/ 273050 h 328613"/>
                <a:gd name="connsiteX13" fmla="*/ 55688 w 338138"/>
                <a:gd name="connsiteY13" fmla="*/ 314325 h 328613"/>
                <a:gd name="connsiteX14" fmla="*/ 98425 w 338138"/>
                <a:gd name="connsiteY14" fmla="*/ 273050 h 328613"/>
                <a:gd name="connsiteX15" fmla="*/ 97089 w 338138"/>
                <a:gd name="connsiteY15" fmla="*/ 265062 h 328613"/>
                <a:gd name="connsiteX16" fmla="*/ 58359 w 338138"/>
                <a:gd name="connsiteY16" fmla="*/ 279708 h 328613"/>
                <a:gd name="connsiteX17" fmla="*/ 55688 w 338138"/>
                <a:gd name="connsiteY17" fmla="*/ 279708 h 328613"/>
                <a:gd name="connsiteX18" fmla="*/ 49011 w 338138"/>
                <a:gd name="connsiteY18" fmla="*/ 275713 h 328613"/>
                <a:gd name="connsiteX19" fmla="*/ 53017 w 338138"/>
                <a:gd name="connsiteY19" fmla="*/ 266393 h 328613"/>
                <a:gd name="connsiteX20" fmla="*/ 91747 w 338138"/>
                <a:gd name="connsiteY20" fmla="*/ 251747 h 328613"/>
                <a:gd name="connsiteX21" fmla="*/ 55688 w 338138"/>
                <a:gd name="connsiteY21" fmla="*/ 231775 h 328613"/>
                <a:gd name="connsiteX22" fmla="*/ 39613 w 338138"/>
                <a:gd name="connsiteY22" fmla="*/ 195263 h 328613"/>
                <a:gd name="connsiteX23" fmla="*/ 92431 w 338138"/>
                <a:gd name="connsiteY23" fmla="*/ 195263 h 328613"/>
                <a:gd name="connsiteX24" fmla="*/ 97713 w 338138"/>
                <a:gd name="connsiteY24" fmla="*/ 196583 h 328613"/>
                <a:gd name="connsiteX25" fmla="*/ 138647 w 338138"/>
                <a:gd name="connsiteY25" fmla="*/ 237513 h 328613"/>
                <a:gd name="connsiteX26" fmla="*/ 139967 w 338138"/>
                <a:gd name="connsiteY26" fmla="*/ 244114 h 328613"/>
                <a:gd name="connsiteX27" fmla="*/ 136006 w 338138"/>
                <a:gd name="connsiteY27" fmla="*/ 249395 h 328613"/>
                <a:gd name="connsiteX28" fmla="*/ 109597 w 338138"/>
                <a:gd name="connsiteY28" fmla="*/ 259958 h 328613"/>
                <a:gd name="connsiteX29" fmla="*/ 110918 w 338138"/>
                <a:gd name="connsiteY29" fmla="*/ 273161 h 328613"/>
                <a:gd name="connsiteX30" fmla="*/ 55459 w 338138"/>
                <a:gd name="connsiteY30" fmla="*/ 328613 h 328613"/>
                <a:gd name="connsiteX31" fmla="*/ 0 w 338138"/>
                <a:gd name="connsiteY31" fmla="*/ 273161 h 328613"/>
                <a:gd name="connsiteX32" fmla="*/ 55459 w 338138"/>
                <a:gd name="connsiteY32" fmla="*/ 217708 h 328613"/>
                <a:gd name="connsiteX33" fmla="*/ 104315 w 338138"/>
                <a:gd name="connsiteY33" fmla="*/ 246755 h 328613"/>
                <a:gd name="connsiteX34" fmla="*/ 121481 w 338138"/>
                <a:gd name="connsiteY34" fmla="*/ 240153 h 328613"/>
                <a:gd name="connsiteX35" fmla="*/ 89790 w 338138"/>
                <a:gd name="connsiteY35" fmla="*/ 208466 h 328613"/>
                <a:gd name="connsiteX36" fmla="*/ 39613 w 338138"/>
                <a:gd name="connsiteY36" fmla="*/ 208466 h 328613"/>
                <a:gd name="connsiteX37" fmla="*/ 33011 w 338138"/>
                <a:gd name="connsiteY37" fmla="*/ 201864 h 328613"/>
                <a:gd name="connsiteX38" fmla="*/ 39613 w 338138"/>
                <a:gd name="connsiteY38" fmla="*/ 195263 h 328613"/>
                <a:gd name="connsiteX39" fmla="*/ 155575 w 338138"/>
                <a:gd name="connsiteY39" fmla="*/ 0 h 328613"/>
                <a:gd name="connsiteX40" fmla="*/ 191294 w 338138"/>
                <a:gd name="connsiteY40" fmla="*/ 35490 h 328613"/>
                <a:gd name="connsiteX41" fmla="*/ 156898 w 338138"/>
                <a:gd name="connsiteY41" fmla="*/ 70980 h 328613"/>
                <a:gd name="connsiteX42" fmla="*/ 167481 w 338138"/>
                <a:gd name="connsiteY42" fmla="*/ 80181 h 328613"/>
                <a:gd name="connsiteX43" fmla="*/ 168804 w 338138"/>
                <a:gd name="connsiteY43" fmla="*/ 81496 h 328613"/>
                <a:gd name="connsiteX44" fmla="*/ 196586 w 338138"/>
                <a:gd name="connsiteY44" fmla="*/ 126187 h 328613"/>
                <a:gd name="connsiteX45" fmla="*/ 225690 w 338138"/>
                <a:gd name="connsiteY45" fmla="*/ 130131 h 328613"/>
                <a:gd name="connsiteX46" fmla="*/ 234950 w 338138"/>
                <a:gd name="connsiteY46" fmla="*/ 138017 h 328613"/>
                <a:gd name="connsiteX47" fmla="*/ 257440 w 338138"/>
                <a:gd name="connsiteY47" fmla="*/ 149847 h 328613"/>
                <a:gd name="connsiteX48" fmla="*/ 260086 w 338138"/>
                <a:gd name="connsiteY48" fmla="*/ 155105 h 328613"/>
                <a:gd name="connsiteX49" fmla="*/ 270669 w 338138"/>
                <a:gd name="connsiteY49" fmla="*/ 197168 h 328613"/>
                <a:gd name="connsiteX50" fmla="*/ 278607 w 338138"/>
                <a:gd name="connsiteY50" fmla="*/ 197168 h 328613"/>
                <a:gd name="connsiteX51" fmla="*/ 315648 w 338138"/>
                <a:gd name="connsiteY51" fmla="*/ 205054 h 328613"/>
                <a:gd name="connsiteX52" fmla="*/ 319617 w 338138"/>
                <a:gd name="connsiteY52" fmla="*/ 214255 h 328613"/>
                <a:gd name="connsiteX53" fmla="*/ 310357 w 338138"/>
                <a:gd name="connsiteY53" fmla="*/ 216884 h 328613"/>
                <a:gd name="connsiteX54" fmla="*/ 278607 w 338138"/>
                <a:gd name="connsiteY54" fmla="*/ 210312 h 328613"/>
                <a:gd name="connsiteX55" fmla="*/ 274638 w 338138"/>
                <a:gd name="connsiteY55" fmla="*/ 211627 h 328613"/>
                <a:gd name="connsiteX56" fmla="*/ 275961 w 338138"/>
                <a:gd name="connsiteY56" fmla="*/ 218199 h 328613"/>
                <a:gd name="connsiteX57" fmla="*/ 282575 w 338138"/>
                <a:gd name="connsiteY57" fmla="*/ 218199 h 328613"/>
                <a:gd name="connsiteX58" fmla="*/ 338138 w 338138"/>
                <a:gd name="connsiteY58" fmla="*/ 273406 h 328613"/>
                <a:gd name="connsiteX59" fmla="*/ 282575 w 338138"/>
                <a:gd name="connsiteY59" fmla="*/ 328613 h 328613"/>
                <a:gd name="connsiteX60" fmla="*/ 229659 w 338138"/>
                <a:gd name="connsiteY60" fmla="*/ 289180 h 328613"/>
                <a:gd name="connsiteX61" fmla="*/ 183356 w 338138"/>
                <a:gd name="connsiteY61" fmla="*/ 289180 h 328613"/>
                <a:gd name="connsiteX62" fmla="*/ 175419 w 338138"/>
                <a:gd name="connsiteY62" fmla="*/ 282607 h 328613"/>
                <a:gd name="connsiteX63" fmla="*/ 183356 w 338138"/>
                <a:gd name="connsiteY63" fmla="*/ 276035 h 328613"/>
                <a:gd name="connsiteX64" fmla="*/ 227013 w 338138"/>
                <a:gd name="connsiteY64" fmla="*/ 276035 h 328613"/>
                <a:gd name="connsiteX65" fmla="*/ 227013 w 338138"/>
                <a:gd name="connsiteY65" fmla="*/ 273406 h 328613"/>
                <a:gd name="connsiteX66" fmla="*/ 262732 w 338138"/>
                <a:gd name="connsiteY66" fmla="*/ 222142 h 328613"/>
                <a:gd name="connsiteX67" fmla="*/ 261409 w 338138"/>
                <a:gd name="connsiteY67" fmla="*/ 214255 h 328613"/>
                <a:gd name="connsiteX68" fmla="*/ 230981 w 338138"/>
                <a:gd name="connsiteY68" fmla="*/ 239231 h 328613"/>
                <a:gd name="connsiteX69" fmla="*/ 224367 w 338138"/>
                <a:gd name="connsiteY69" fmla="*/ 243174 h 328613"/>
                <a:gd name="connsiteX70" fmla="*/ 221721 w 338138"/>
                <a:gd name="connsiteY70" fmla="*/ 241859 h 328613"/>
                <a:gd name="connsiteX71" fmla="*/ 219075 w 338138"/>
                <a:gd name="connsiteY71" fmla="*/ 232658 h 328613"/>
                <a:gd name="connsiteX72" fmla="*/ 257440 w 338138"/>
                <a:gd name="connsiteY72" fmla="*/ 201111 h 328613"/>
                <a:gd name="connsiteX73" fmla="*/ 248180 w 338138"/>
                <a:gd name="connsiteY73" fmla="*/ 160363 h 328613"/>
                <a:gd name="connsiteX74" fmla="*/ 228336 w 338138"/>
                <a:gd name="connsiteY74" fmla="*/ 151162 h 328613"/>
                <a:gd name="connsiteX75" fmla="*/ 227013 w 338138"/>
                <a:gd name="connsiteY75" fmla="*/ 149847 h 328613"/>
                <a:gd name="connsiteX76" fmla="*/ 224367 w 338138"/>
                <a:gd name="connsiteY76" fmla="*/ 149847 h 328613"/>
                <a:gd name="connsiteX77" fmla="*/ 188648 w 338138"/>
                <a:gd name="connsiteY77" fmla="*/ 149847 h 328613"/>
                <a:gd name="connsiteX78" fmla="*/ 179388 w 338138"/>
                <a:gd name="connsiteY78" fmla="*/ 145904 h 328613"/>
                <a:gd name="connsiteX79" fmla="*/ 178065 w 338138"/>
                <a:gd name="connsiteY79" fmla="*/ 144589 h 328613"/>
                <a:gd name="connsiteX80" fmla="*/ 170127 w 338138"/>
                <a:gd name="connsiteY80" fmla="*/ 134074 h 328613"/>
                <a:gd name="connsiteX81" fmla="*/ 168804 w 338138"/>
                <a:gd name="connsiteY81" fmla="*/ 140646 h 328613"/>
                <a:gd name="connsiteX82" fmla="*/ 167481 w 338138"/>
                <a:gd name="connsiteY82" fmla="*/ 148533 h 328613"/>
                <a:gd name="connsiteX83" fmla="*/ 166158 w 338138"/>
                <a:gd name="connsiteY83" fmla="*/ 152476 h 328613"/>
                <a:gd name="connsiteX84" fmla="*/ 166158 w 338138"/>
                <a:gd name="connsiteY84" fmla="*/ 156420 h 328613"/>
                <a:gd name="connsiteX85" fmla="*/ 163513 w 338138"/>
                <a:gd name="connsiteY85" fmla="*/ 164306 h 328613"/>
                <a:gd name="connsiteX86" fmla="*/ 162190 w 338138"/>
                <a:gd name="connsiteY86" fmla="*/ 170879 h 328613"/>
                <a:gd name="connsiteX87" fmla="*/ 160867 w 338138"/>
                <a:gd name="connsiteY87" fmla="*/ 173507 h 328613"/>
                <a:gd name="connsiteX88" fmla="*/ 200554 w 338138"/>
                <a:gd name="connsiteY88" fmla="*/ 182709 h 328613"/>
                <a:gd name="connsiteX89" fmla="*/ 201877 w 338138"/>
                <a:gd name="connsiteY89" fmla="*/ 182709 h 328613"/>
                <a:gd name="connsiteX90" fmla="*/ 215106 w 338138"/>
                <a:gd name="connsiteY90" fmla="*/ 205054 h 328613"/>
                <a:gd name="connsiteX91" fmla="*/ 212461 w 338138"/>
                <a:gd name="connsiteY91" fmla="*/ 210312 h 328613"/>
                <a:gd name="connsiteX92" fmla="*/ 163513 w 338138"/>
                <a:gd name="connsiteY92" fmla="*/ 289180 h 328613"/>
                <a:gd name="connsiteX93" fmla="*/ 144992 w 338138"/>
                <a:gd name="connsiteY93" fmla="*/ 293123 h 328613"/>
                <a:gd name="connsiteX94" fmla="*/ 139700 w 338138"/>
                <a:gd name="connsiteY94" fmla="*/ 276035 h 328613"/>
                <a:gd name="connsiteX95" fmla="*/ 168804 w 338138"/>
                <a:gd name="connsiteY95" fmla="*/ 214255 h 328613"/>
                <a:gd name="connsiteX96" fmla="*/ 125148 w 338138"/>
                <a:gd name="connsiteY96" fmla="*/ 206369 h 328613"/>
                <a:gd name="connsiteX97" fmla="*/ 103981 w 338138"/>
                <a:gd name="connsiteY97" fmla="*/ 195853 h 328613"/>
                <a:gd name="connsiteX98" fmla="*/ 97367 w 338138"/>
                <a:gd name="connsiteY98" fmla="*/ 164306 h 328613"/>
                <a:gd name="connsiteX99" fmla="*/ 121179 w 338138"/>
                <a:gd name="connsiteY99" fmla="*/ 95955 h 328613"/>
                <a:gd name="connsiteX100" fmla="*/ 121179 w 338138"/>
                <a:gd name="connsiteY100" fmla="*/ 90697 h 328613"/>
                <a:gd name="connsiteX101" fmla="*/ 143669 w 338138"/>
                <a:gd name="connsiteY101" fmla="*/ 68351 h 328613"/>
                <a:gd name="connsiteX102" fmla="*/ 119856 w 338138"/>
                <a:gd name="connsiteY102" fmla="*/ 35490 h 328613"/>
                <a:gd name="connsiteX103" fmla="*/ 155575 w 338138"/>
                <a:gd name="connsiteY103" fmla="*/ 0 h 328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38138" h="328613">
                  <a:moveTo>
                    <a:pt x="279778" y="231775"/>
                  </a:moveTo>
                  <a:cubicBezTo>
                    <a:pt x="279778" y="231775"/>
                    <a:pt x="279778" y="231775"/>
                    <a:pt x="289126" y="271719"/>
                  </a:cubicBezTo>
                  <a:cubicBezTo>
                    <a:pt x="290462" y="275713"/>
                    <a:pt x="287791" y="278376"/>
                    <a:pt x="283784" y="279708"/>
                  </a:cubicBezTo>
                  <a:cubicBezTo>
                    <a:pt x="283784" y="279708"/>
                    <a:pt x="282449" y="279708"/>
                    <a:pt x="282449" y="279708"/>
                  </a:cubicBezTo>
                  <a:cubicBezTo>
                    <a:pt x="279778" y="279708"/>
                    <a:pt x="275771" y="278376"/>
                    <a:pt x="275771" y="274382"/>
                  </a:cubicBezTo>
                  <a:cubicBezTo>
                    <a:pt x="275771" y="274382"/>
                    <a:pt x="275771" y="274382"/>
                    <a:pt x="265087" y="234438"/>
                  </a:cubicBezTo>
                  <a:cubicBezTo>
                    <a:pt x="250396" y="241095"/>
                    <a:pt x="239712" y="255741"/>
                    <a:pt x="239712" y="273050"/>
                  </a:cubicBezTo>
                  <a:cubicBezTo>
                    <a:pt x="239712" y="295685"/>
                    <a:pt x="259745" y="314325"/>
                    <a:pt x="282449" y="314325"/>
                  </a:cubicBezTo>
                  <a:cubicBezTo>
                    <a:pt x="305153" y="314325"/>
                    <a:pt x="323850" y="295685"/>
                    <a:pt x="323850" y="273050"/>
                  </a:cubicBezTo>
                  <a:cubicBezTo>
                    <a:pt x="323850" y="250416"/>
                    <a:pt x="305153" y="231775"/>
                    <a:pt x="282449" y="231775"/>
                  </a:cubicBezTo>
                  <a:cubicBezTo>
                    <a:pt x="281113" y="231775"/>
                    <a:pt x="279778" y="231775"/>
                    <a:pt x="279778" y="231775"/>
                  </a:cubicBezTo>
                  <a:close/>
                  <a:moveTo>
                    <a:pt x="55688" y="231775"/>
                  </a:moveTo>
                  <a:cubicBezTo>
                    <a:pt x="32984" y="231775"/>
                    <a:pt x="14287" y="250416"/>
                    <a:pt x="14287" y="273050"/>
                  </a:cubicBezTo>
                  <a:cubicBezTo>
                    <a:pt x="14287" y="295685"/>
                    <a:pt x="32984" y="314325"/>
                    <a:pt x="55688" y="314325"/>
                  </a:cubicBezTo>
                  <a:cubicBezTo>
                    <a:pt x="78392" y="314325"/>
                    <a:pt x="98425" y="295685"/>
                    <a:pt x="98425" y="273050"/>
                  </a:cubicBezTo>
                  <a:cubicBezTo>
                    <a:pt x="98425" y="270387"/>
                    <a:pt x="97089" y="267724"/>
                    <a:pt x="97089" y="265062"/>
                  </a:cubicBezTo>
                  <a:cubicBezTo>
                    <a:pt x="97089" y="265062"/>
                    <a:pt x="97089" y="265062"/>
                    <a:pt x="58359" y="279708"/>
                  </a:cubicBezTo>
                  <a:cubicBezTo>
                    <a:pt x="57024" y="279708"/>
                    <a:pt x="57024" y="279708"/>
                    <a:pt x="55688" y="279708"/>
                  </a:cubicBezTo>
                  <a:cubicBezTo>
                    <a:pt x="53017" y="279708"/>
                    <a:pt x="50346" y="278376"/>
                    <a:pt x="49011" y="275713"/>
                  </a:cubicBezTo>
                  <a:cubicBezTo>
                    <a:pt x="47675" y="271719"/>
                    <a:pt x="49011" y="267724"/>
                    <a:pt x="53017" y="266393"/>
                  </a:cubicBezTo>
                  <a:cubicBezTo>
                    <a:pt x="53017" y="266393"/>
                    <a:pt x="53017" y="266393"/>
                    <a:pt x="91747" y="251747"/>
                  </a:cubicBezTo>
                  <a:cubicBezTo>
                    <a:pt x="83734" y="239764"/>
                    <a:pt x="70379" y="231775"/>
                    <a:pt x="55688" y="231775"/>
                  </a:cubicBezTo>
                  <a:close/>
                  <a:moveTo>
                    <a:pt x="39613" y="195263"/>
                  </a:moveTo>
                  <a:cubicBezTo>
                    <a:pt x="39613" y="195263"/>
                    <a:pt x="39613" y="195263"/>
                    <a:pt x="92431" y="195263"/>
                  </a:cubicBezTo>
                  <a:cubicBezTo>
                    <a:pt x="95072" y="195263"/>
                    <a:pt x="96393" y="195263"/>
                    <a:pt x="97713" y="196583"/>
                  </a:cubicBezTo>
                  <a:cubicBezTo>
                    <a:pt x="97713" y="196583"/>
                    <a:pt x="97713" y="196583"/>
                    <a:pt x="138647" y="237513"/>
                  </a:cubicBezTo>
                  <a:cubicBezTo>
                    <a:pt x="139967" y="238833"/>
                    <a:pt x="141288" y="241474"/>
                    <a:pt x="139967" y="244114"/>
                  </a:cubicBezTo>
                  <a:cubicBezTo>
                    <a:pt x="139967" y="246755"/>
                    <a:pt x="138647" y="248075"/>
                    <a:pt x="136006" y="249395"/>
                  </a:cubicBezTo>
                  <a:cubicBezTo>
                    <a:pt x="136006" y="249395"/>
                    <a:pt x="136006" y="249395"/>
                    <a:pt x="109597" y="259958"/>
                  </a:cubicBezTo>
                  <a:cubicBezTo>
                    <a:pt x="110918" y="263919"/>
                    <a:pt x="110918" y="267880"/>
                    <a:pt x="110918" y="273161"/>
                  </a:cubicBezTo>
                  <a:cubicBezTo>
                    <a:pt x="110918" y="303528"/>
                    <a:pt x="85829" y="328613"/>
                    <a:pt x="55459" y="328613"/>
                  </a:cubicBezTo>
                  <a:cubicBezTo>
                    <a:pt x="25088" y="328613"/>
                    <a:pt x="0" y="303528"/>
                    <a:pt x="0" y="273161"/>
                  </a:cubicBezTo>
                  <a:cubicBezTo>
                    <a:pt x="0" y="242794"/>
                    <a:pt x="25088" y="217708"/>
                    <a:pt x="55459" y="217708"/>
                  </a:cubicBezTo>
                  <a:cubicBezTo>
                    <a:pt x="76586" y="217708"/>
                    <a:pt x="95072" y="229590"/>
                    <a:pt x="104315" y="246755"/>
                  </a:cubicBezTo>
                  <a:cubicBezTo>
                    <a:pt x="104315" y="246755"/>
                    <a:pt x="104315" y="246755"/>
                    <a:pt x="121481" y="240153"/>
                  </a:cubicBezTo>
                  <a:cubicBezTo>
                    <a:pt x="121481" y="240153"/>
                    <a:pt x="121481" y="240153"/>
                    <a:pt x="89790" y="208466"/>
                  </a:cubicBezTo>
                  <a:cubicBezTo>
                    <a:pt x="89790" y="208466"/>
                    <a:pt x="89790" y="208466"/>
                    <a:pt x="39613" y="208466"/>
                  </a:cubicBezTo>
                  <a:cubicBezTo>
                    <a:pt x="35652" y="208466"/>
                    <a:pt x="33011" y="205825"/>
                    <a:pt x="33011" y="201864"/>
                  </a:cubicBezTo>
                  <a:cubicBezTo>
                    <a:pt x="33011" y="197903"/>
                    <a:pt x="35652" y="195263"/>
                    <a:pt x="39613" y="195263"/>
                  </a:cubicBezTo>
                  <a:close/>
                  <a:moveTo>
                    <a:pt x="155575" y="0"/>
                  </a:moveTo>
                  <a:cubicBezTo>
                    <a:pt x="175419" y="0"/>
                    <a:pt x="191294" y="15773"/>
                    <a:pt x="191294" y="35490"/>
                  </a:cubicBezTo>
                  <a:cubicBezTo>
                    <a:pt x="191294" y="53892"/>
                    <a:pt x="175419" y="69666"/>
                    <a:pt x="156898" y="70980"/>
                  </a:cubicBezTo>
                  <a:cubicBezTo>
                    <a:pt x="160867" y="72295"/>
                    <a:pt x="164835" y="76238"/>
                    <a:pt x="167481" y="80181"/>
                  </a:cubicBezTo>
                  <a:cubicBezTo>
                    <a:pt x="168804" y="80181"/>
                    <a:pt x="168804" y="80181"/>
                    <a:pt x="168804" y="81496"/>
                  </a:cubicBezTo>
                  <a:cubicBezTo>
                    <a:pt x="168804" y="81496"/>
                    <a:pt x="168804" y="81496"/>
                    <a:pt x="196586" y="126187"/>
                  </a:cubicBezTo>
                  <a:cubicBezTo>
                    <a:pt x="196586" y="126187"/>
                    <a:pt x="196586" y="126187"/>
                    <a:pt x="225690" y="130131"/>
                  </a:cubicBezTo>
                  <a:cubicBezTo>
                    <a:pt x="230981" y="130131"/>
                    <a:pt x="234950" y="134074"/>
                    <a:pt x="234950" y="138017"/>
                  </a:cubicBezTo>
                  <a:cubicBezTo>
                    <a:pt x="234950" y="138017"/>
                    <a:pt x="234950" y="138017"/>
                    <a:pt x="257440" y="149847"/>
                  </a:cubicBezTo>
                  <a:cubicBezTo>
                    <a:pt x="258763" y="151162"/>
                    <a:pt x="260086" y="152476"/>
                    <a:pt x="260086" y="155105"/>
                  </a:cubicBezTo>
                  <a:cubicBezTo>
                    <a:pt x="260086" y="155105"/>
                    <a:pt x="260086" y="155105"/>
                    <a:pt x="270669" y="197168"/>
                  </a:cubicBezTo>
                  <a:cubicBezTo>
                    <a:pt x="273315" y="197168"/>
                    <a:pt x="275961" y="197168"/>
                    <a:pt x="278607" y="197168"/>
                  </a:cubicBezTo>
                  <a:cubicBezTo>
                    <a:pt x="291836" y="195853"/>
                    <a:pt x="303742" y="198482"/>
                    <a:pt x="315648" y="205054"/>
                  </a:cubicBezTo>
                  <a:cubicBezTo>
                    <a:pt x="319617" y="206369"/>
                    <a:pt x="320940" y="210312"/>
                    <a:pt x="319617" y="214255"/>
                  </a:cubicBezTo>
                  <a:cubicBezTo>
                    <a:pt x="316971" y="216884"/>
                    <a:pt x="313003" y="219513"/>
                    <a:pt x="310357" y="216884"/>
                  </a:cubicBezTo>
                  <a:cubicBezTo>
                    <a:pt x="299773" y="211627"/>
                    <a:pt x="289190" y="210312"/>
                    <a:pt x="278607" y="210312"/>
                  </a:cubicBezTo>
                  <a:cubicBezTo>
                    <a:pt x="277284" y="210312"/>
                    <a:pt x="275961" y="210312"/>
                    <a:pt x="274638" y="211627"/>
                  </a:cubicBezTo>
                  <a:cubicBezTo>
                    <a:pt x="274638" y="211627"/>
                    <a:pt x="274638" y="211627"/>
                    <a:pt x="275961" y="218199"/>
                  </a:cubicBezTo>
                  <a:cubicBezTo>
                    <a:pt x="278607" y="218199"/>
                    <a:pt x="279930" y="218199"/>
                    <a:pt x="282575" y="218199"/>
                  </a:cubicBezTo>
                  <a:cubicBezTo>
                    <a:pt x="313003" y="218199"/>
                    <a:pt x="338138" y="243174"/>
                    <a:pt x="338138" y="273406"/>
                  </a:cubicBezTo>
                  <a:cubicBezTo>
                    <a:pt x="338138" y="303639"/>
                    <a:pt x="313003" y="328613"/>
                    <a:pt x="282575" y="328613"/>
                  </a:cubicBezTo>
                  <a:cubicBezTo>
                    <a:pt x="257440" y="328613"/>
                    <a:pt x="236273" y="312840"/>
                    <a:pt x="229659" y="289180"/>
                  </a:cubicBezTo>
                  <a:cubicBezTo>
                    <a:pt x="229659" y="289180"/>
                    <a:pt x="229659" y="289180"/>
                    <a:pt x="183356" y="289180"/>
                  </a:cubicBezTo>
                  <a:cubicBezTo>
                    <a:pt x="179388" y="289180"/>
                    <a:pt x="175419" y="286551"/>
                    <a:pt x="175419" y="282607"/>
                  </a:cubicBezTo>
                  <a:cubicBezTo>
                    <a:pt x="175419" y="278664"/>
                    <a:pt x="179388" y="276035"/>
                    <a:pt x="183356" y="276035"/>
                  </a:cubicBezTo>
                  <a:cubicBezTo>
                    <a:pt x="183356" y="276035"/>
                    <a:pt x="183356" y="276035"/>
                    <a:pt x="227013" y="276035"/>
                  </a:cubicBezTo>
                  <a:cubicBezTo>
                    <a:pt x="227013" y="274721"/>
                    <a:pt x="227013" y="274721"/>
                    <a:pt x="227013" y="273406"/>
                  </a:cubicBezTo>
                  <a:cubicBezTo>
                    <a:pt x="227013" y="249746"/>
                    <a:pt x="241565" y="230029"/>
                    <a:pt x="262732" y="222142"/>
                  </a:cubicBezTo>
                  <a:cubicBezTo>
                    <a:pt x="262732" y="222142"/>
                    <a:pt x="262732" y="222142"/>
                    <a:pt x="261409" y="214255"/>
                  </a:cubicBezTo>
                  <a:cubicBezTo>
                    <a:pt x="248180" y="219513"/>
                    <a:pt x="237596" y="228714"/>
                    <a:pt x="230981" y="239231"/>
                  </a:cubicBezTo>
                  <a:cubicBezTo>
                    <a:pt x="229659" y="241859"/>
                    <a:pt x="227013" y="243174"/>
                    <a:pt x="224367" y="243174"/>
                  </a:cubicBezTo>
                  <a:cubicBezTo>
                    <a:pt x="224367" y="243174"/>
                    <a:pt x="223044" y="243174"/>
                    <a:pt x="221721" y="241859"/>
                  </a:cubicBezTo>
                  <a:cubicBezTo>
                    <a:pt x="217752" y="240545"/>
                    <a:pt x="216429" y="235287"/>
                    <a:pt x="219075" y="232658"/>
                  </a:cubicBezTo>
                  <a:cubicBezTo>
                    <a:pt x="228336" y="218199"/>
                    <a:pt x="241565" y="206369"/>
                    <a:pt x="257440" y="201111"/>
                  </a:cubicBezTo>
                  <a:cubicBezTo>
                    <a:pt x="257440" y="201111"/>
                    <a:pt x="257440" y="201111"/>
                    <a:pt x="248180" y="160363"/>
                  </a:cubicBezTo>
                  <a:cubicBezTo>
                    <a:pt x="248180" y="160363"/>
                    <a:pt x="248180" y="160363"/>
                    <a:pt x="228336" y="151162"/>
                  </a:cubicBezTo>
                  <a:cubicBezTo>
                    <a:pt x="228336" y="151162"/>
                    <a:pt x="228336" y="149847"/>
                    <a:pt x="227013" y="149847"/>
                  </a:cubicBezTo>
                  <a:cubicBezTo>
                    <a:pt x="227013" y="149847"/>
                    <a:pt x="225690" y="149847"/>
                    <a:pt x="224367" y="149847"/>
                  </a:cubicBezTo>
                  <a:cubicBezTo>
                    <a:pt x="224367" y="149847"/>
                    <a:pt x="224367" y="149847"/>
                    <a:pt x="188648" y="149847"/>
                  </a:cubicBezTo>
                  <a:cubicBezTo>
                    <a:pt x="184679" y="149847"/>
                    <a:pt x="180711" y="148533"/>
                    <a:pt x="179388" y="145904"/>
                  </a:cubicBezTo>
                  <a:cubicBezTo>
                    <a:pt x="179388" y="145904"/>
                    <a:pt x="179388" y="145904"/>
                    <a:pt x="178065" y="144589"/>
                  </a:cubicBezTo>
                  <a:cubicBezTo>
                    <a:pt x="178065" y="144589"/>
                    <a:pt x="178065" y="144589"/>
                    <a:pt x="170127" y="134074"/>
                  </a:cubicBezTo>
                  <a:cubicBezTo>
                    <a:pt x="170127" y="136703"/>
                    <a:pt x="170127" y="138017"/>
                    <a:pt x="168804" y="140646"/>
                  </a:cubicBezTo>
                  <a:cubicBezTo>
                    <a:pt x="168804" y="143275"/>
                    <a:pt x="167481" y="145904"/>
                    <a:pt x="167481" y="148533"/>
                  </a:cubicBezTo>
                  <a:cubicBezTo>
                    <a:pt x="167481" y="149847"/>
                    <a:pt x="167481" y="151162"/>
                    <a:pt x="166158" y="152476"/>
                  </a:cubicBezTo>
                  <a:cubicBezTo>
                    <a:pt x="166158" y="153791"/>
                    <a:pt x="166158" y="155105"/>
                    <a:pt x="166158" y="156420"/>
                  </a:cubicBezTo>
                  <a:cubicBezTo>
                    <a:pt x="164835" y="159048"/>
                    <a:pt x="164835" y="161677"/>
                    <a:pt x="163513" y="164306"/>
                  </a:cubicBezTo>
                  <a:cubicBezTo>
                    <a:pt x="163513" y="166935"/>
                    <a:pt x="162190" y="168250"/>
                    <a:pt x="162190" y="170879"/>
                  </a:cubicBezTo>
                  <a:cubicBezTo>
                    <a:pt x="160867" y="172193"/>
                    <a:pt x="160867" y="172193"/>
                    <a:pt x="160867" y="173507"/>
                  </a:cubicBezTo>
                  <a:cubicBezTo>
                    <a:pt x="160867" y="173507"/>
                    <a:pt x="160867" y="173507"/>
                    <a:pt x="200554" y="182709"/>
                  </a:cubicBezTo>
                  <a:cubicBezTo>
                    <a:pt x="200554" y="182709"/>
                    <a:pt x="200554" y="182709"/>
                    <a:pt x="201877" y="182709"/>
                  </a:cubicBezTo>
                  <a:cubicBezTo>
                    <a:pt x="211138" y="185337"/>
                    <a:pt x="217752" y="195853"/>
                    <a:pt x="215106" y="205054"/>
                  </a:cubicBezTo>
                  <a:cubicBezTo>
                    <a:pt x="215106" y="206369"/>
                    <a:pt x="213784" y="208998"/>
                    <a:pt x="212461" y="210312"/>
                  </a:cubicBezTo>
                  <a:cubicBezTo>
                    <a:pt x="212461" y="210312"/>
                    <a:pt x="212461" y="210312"/>
                    <a:pt x="163513" y="289180"/>
                  </a:cubicBezTo>
                  <a:cubicBezTo>
                    <a:pt x="159544" y="294437"/>
                    <a:pt x="151606" y="297066"/>
                    <a:pt x="144992" y="293123"/>
                  </a:cubicBezTo>
                  <a:cubicBezTo>
                    <a:pt x="138377" y="289180"/>
                    <a:pt x="137054" y="281293"/>
                    <a:pt x="139700" y="276035"/>
                  </a:cubicBezTo>
                  <a:cubicBezTo>
                    <a:pt x="139700" y="276035"/>
                    <a:pt x="139700" y="276035"/>
                    <a:pt x="168804" y="214255"/>
                  </a:cubicBezTo>
                  <a:cubicBezTo>
                    <a:pt x="168804" y="214255"/>
                    <a:pt x="168804" y="214255"/>
                    <a:pt x="125148" y="206369"/>
                  </a:cubicBezTo>
                  <a:cubicBezTo>
                    <a:pt x="115887" y="203740"/>
                    <a:pt x="107950" y="201111"/>
                    <a:pt x="103981" y="195853"/>
                  </a:cubicBezTo>
                  <a:cubicBezTo>
                    <a:pt x="96044" y="186652"/>
                    <a:pt x="92075" y="176136"/>
                    <a:pt x="97367" y="164306"/>
                  </a:cubicBezTo>
                  <a:cubicBezTo>
                    <a:pt x="115887" y="124873"/>
                    <a:pt x="121179" y="95955"/>
                    <a:pt x="121179" y="95955"/>
                  </a:cubicBezTo>
                  <a:cubicBezTo>
                    <a:pt x="121179" y="95955"/>
                    <a:pt x="121179" y="95955"/>
                    <a:pt x="121179" y="90697"/>
                  </a:cubicBezTo>
                  <a:cubicBezTo>
                    <a:pt x="122502" y="78867"/>
                    <a:pt x="131763" y="69666"/>
                    <a:pt x="143669" y="68351"/>
                  </a:cubicBezTo>
                  <a:cubicBezTo>
                    <a:pt x="130440" y="63093"/>
                    <a:pt x="119856" y="49949"/>
                    <a:pt x="119856" y="35490"/>
                  </a:cubicBezTo>
                  <a:cubicBezTo>
                    <a:pt x="119856" y="15773"/>
                    <a:pt x="135731" y="0"/>
                    <a:pt x="155575" y="0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5591232" y="1569492"/>
              <a:ext cx="3155350" cy="743926"/>
              <a:chOff x="7505490" y="2041661"/>
              <a:chExt cx="4207134" cy="991902"/>
            </a:xfrm>
          </p:grpSpPr>
          <p:sp>
            <p:nvSpPr>
              <p:cNvPr id="15" name="文本框 20"/>
              <p:cNvSpPr txBox="1"/>
              <p:nvPr/>
            </p:nvSpPr>
            <p:spPr>
              <a:xfrm>
                <a:off x="7505490" y="2041661"/>
                <a:ext cx="4207134" cy="422405"/>
              </a:xfrm>
              <a:prstGeom prst="rect">
                <a:avLst/>
              </a:prstGeom>
              <a:noFill/>
            </p:spPr>
            <p:txBody>
              <a:bodyPr wrap="none" lIns="72000" tIns="72000" rIns="72000" bIns="72000" anchor="b" anchorCtr="0">
                <a:normAutofit fontScale="77500" lnSpcReduction="20000"/>
              </a:bodyPr>
              <a:lstStyle/>
              <a:p>
                <a:r>
                  <a:rPr lang="zh-CN" altLang="en-US" b="1">
                    <a:solidFill>
                      <a:schemeClr val="bg1"/>
                    </a:solidFill>
                  </a:rPr>
                  <a:t>标题文本预设</a:t>
                </a:r>
                <a:endParaRPr lang="zh-CN" altLang="en-US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文本框 21"/>
              <p:cNvSpPr txBox="1"/>
              <p:nvPr/>
            </p:nvSpPr>
            <p:spPr>
              <a:xfrm>
                <a:off x="7505490" y="2464066"/>
                <a:ext cx="4207134" cy="569497"/>
              </a:xfrm>
              <a:prstGeom prst="rect">
                <a:avLst/>
              </a:prstGeom>
              <a:noFill/>
            </p:spPr>
            <p:txBody>
              <a:bodyPr wrap="square" lIns="72000" tIns="72000" rIns="72000" bIns="72000" anchor="t" anchorCtr="0">
                <a:normAutofit fontScale="775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>
                    <a:solidFill>
                      <a:schemeClr val="bg1"/>
                    </a:solidFill>
                  </a:rPr>
                  <a:t>此部分内容作为文字排版占位显示（建议使用主题字体）</a:t>
                </a:r>
                <a:br>
                  <a:rPr lang="zh-CN" altLang="en-US" sz="1200">
                    <a:solidFill>
                      <a:schemeClr val="bg1"/>
                    </a:solidFill>
                  </a:rPr>
                </a:br>
                <a:r>
                  <a:rPr lang="zh-CN" altLang="en-US" sz="1200">
                    <a:solidFill>
                      <a:schemeClr val="bg1"/>
                    </a:solidFill>
                  </a:rPr>
                  <a:t>如需更改请在（设置形状格式）菜单下（文本选项）中调整</a:t>
                </a:r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>
            <a:off x="4584120" y="2597330"/>
            <a:ext cx="4338638" cy="1209429"/>
            <a:chOff x="4584120" y="2597330"/>
            <a:chExt cx="4338638" cy="1209429"/>
          </a:xfrm>
        </p:grpSpPr>
        <p:sp>
          <p:nvSpPr>
            <p:cNvPr id="6" name="矩形 5"/>
            <p:cNvSpPr/>
            <p:nvPr/>
          </p:nvSpPr>
          <p:spPr bwMode="auto">
            <a:xfrm>
              <a:off x="4584120" y="2597330"/>
              <a:ext cx="4338638" cy="1209429"/>
            </a:xfrm>
            <a:prstGeom prst="rect">
              <a:avLst/>
            </a:prstGeom>
            <a:solidFill>
              <a:schemeClr val="accent2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椭圆 7"/>
            <p:cNvSpPr/>
            <p:nvPr/>
          </p:nvSpPr>
          <p:spPr bwMode="auto">
            <a:xfrm>
              <a:off x="4750139" y="2864507"/>
              <a:ext cx="675075" cy="675075"/>
            </a:xfrm>
            <a:prstGeom prst="ellipse">
              <a:avLst/>
            </a:prstGeom>
            <a:solidFill>
              <a:schemeClr val="bg1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任意多边形: 形状 9"/>
            <p:cNvSpPr/>
            <p:nvPr/>
          </p:nvSpPr>
          <p:spPr bwMode="auto">
            <a:xfrm>
              <a:off x="4886301" y="3037798"/>
              <a:ext cx="402750" cy="328492"/>
            </a:xfrm>
            <a:custGeom>
              <a:avLst/>
              <a:gdLst>
                <a:gd name="connsiteX0" fmla="*/ 39952 w 338667"/>
                <a:gd name="connsiteY0" fmla="*/ 252412 h 276225"/>
                <a:gd name="connsiteX1" fmla="*/ 297127 w 338667"/>
                <a:gd name="connsiteY1" fmla="*/ 252412 h 276225"/>
                <a:gd name="connsiteX2" fmla="*/ 297127 w 338667"/>
                <a:gd name="connsiteY2" fmla="*/ 276225 h 276225"/>
                <a:gd name="connsiteX3" fmla="*/ 39952 w 338667"/>
                <a:gd name="connsiteY3" fmla="*/ 276225 h 276225"/>
                <a:gd name="connsiteX4" fmla="*/ 169334 w 338667"/>
                <a:gd name="connsiteY4" fmla="*/ 98425 h 276225"/>
                <a:gd name="connsiteX5" fmla="*/ 225690 w 338667"/>
                <a:gd name="connsiteY5" fmla="*/ 154918 h 276225"/>
                <a:gd name="connsiteX6" fmla="*/ 221758 w 338667"/>
                <a:gd name="connsiteY6" fmla="*/ 177253 h 276225"/>
                <a:gd name="connsiteX7" fmla="*/ 206031 w 338667"/>
                <a:gd name="connsiteY7" fmla="*/ 169370 h 276225"/>
                <a:gd name="connsiteX8" fmla="*/ 206031 w 338667"/>
                <a:gd name="connsiteY8" fmla="*/ 168056 h 276225"/>
                <a:gd name="connsiteX9" fmla="*/ 208652 w 338667"/>
                <a:gd name="connsiteY9" fmla="*/ 154918 h 276225"/>
                <a:gd name="connsiteX10" fmla="*/ 169334 w 338667"/>
                <a:gd name="connsiteY10" fmla="*/ 116818 h 276225"/>
                <a:gd name="connsiteX11" fmla="*/ 130015 w 338667"/>
                <a:gd name="connsiteY11" fmla="*/ 154918 h 276225"/>
                <a:gd name="connsiteX12" fmla="*/ 169334 w 338667"/>
                <a:gd name="connsiteY12" fmla="*/ 194332 h 276225"/>
                <a:gd name="connsiteX13" fmla="*/ 198167 w 338667"/>
                <a:gd name="connsiteY13" fmla="*/ 181194 h 276225"/>
                <a:gd name="connsiteX14" fmla="*/ 199478 w 338667"/>
                <a:gd name="connsiteY14" fmla="*/ 181194 h 276225"/>
                <a:gd name="connsiteX15" fmla="*/ 213895 w 338667"/>
                <a:gd name="connsiteY15" fmla="*/ 190391 h 276225"/>
                <a:gd name="connsiteX16" fmla="*/ 169334 w 338667"/>
                <a:gd name="connsiteY16" fmla="*/ 212725 h 276225"/>
                <a:gd name="connsiteX17" fmla="*/ 112977 w 338667"/>
                <a:gd name="connsiteY17" fmla="*/ 156232 h 276225"/>
                <a:gd name="connsiteX18" fmla="*/ 169334 w 338667"/>
                <a:gd name="connsiteY18" fmla="*/ 98425 h 276225"/>
                <a:gd name="connsiteX19" fmla="*/ 169740 w 338667"/>
                <a:gd name="connsiteY19" fmla="*/ 84137 h 276225"/>
                <a:gd name="connsiteX20" fmla="*/ 98689 w 338667"/>
                <a:gd name="connsiteY20" fmla="*/ 157031 h 276225"/>
                <a:gd name="connsiteX21" fmla="*/ 169740 w 338667"/>
                <a:gd name="connsiteY21" fmla="*/ 228600 h 276225"/>
                <a:gd name="connsiteX22" fmla="*/ 227634 w 338667"/>
                <a:gd name="connsiteY22" fmla="*/ 198117 h 276225"/>
                <a:gd name="connsiteX23" fmla="*/ 236845 w 338667"/>
                <a:gd name="connsiteY23" fmla="*/ 203418 h 276225"/>
                <a:gd name="connsiteX24" fmla="*/ 242108 w 338667"/>
                <a:gd name="connsiteY24" fmla="*/ 199442 h 276225"/>
                <a:gd name="connsiteX25" fmla="*/ 239476 w 338667"/>
                <a:gd name="connsiteY25" fmla="*/ 190165 h 276225"/>
                <a:gd name="connsiteX26" fmla="*/ 234213 w 338667"/>
                <a:gd name="connsiteY26" fmla="*/ 186189 h 276225"/>
                <a:gd name="connsiteX27" fmla="*/ 240792 w 338667"/>
                <a:gd name="connsiteY27" fmla="*/ 157031 h 276225"/>
                <a:gd name="connsiteX28" fmla="*/ 169740 w 338667"/>
                <a:gd name="connsiteY28" fmla="*/ 84137 h 276225"/>
                <a:gd name="connsiteX29" fmla="*/ 280981 w 338667"/>
                <a:gd name="connsiteY29" fmla="*/ 82550 h 276225"/>
                <a:gd name="connsiteX30" fmla="*/ 333639 w 338667"/>
                <a:gd name="connsiteY30" fmla="*/ 82550 h 276225"/>
                <a:gd name="connsiteX31" fmla="*/ 331006 w 338667"/>
                <a:gd name="connsiteY31" fmla="*/ 92075 h 276225"/>
                <a:gd name="connsiteX32" fmla="*/ 279664 w 338667"/>
                <a:gd name="connsiteY32" fmla="*/ 92075 h 276225"/>
                <a:gd name="connsiteX33" fmla="*/ 280981 w 338667"/>
                <a:gd name="connsiteY33" fmla="*/ 82550 h 276225"/>
                <a:gd name="connsiteX34" fmla="*/ 5027 w 338667"/>
                <a:gd name="connsiteY34" fmla="*/ 82550 h 276225"/>
                <a:gd name="connsiteX35" fmla="*/ 57685 w 338667"/>
                <a:gd name="connsiteY35" fmla="*/ 82550 h 276225"/>
                <a:gd name="connsiteX36" fmla="*/ 59002 w 338667"/>
                <a:gd name="connsiteY36" fmla="*/ 92075 h 276225"/>
                <a:gd name="connsiteX37" fmla="*/ 7660 w 338667"/>
                <a:gd name="connsiteY37" fmla="*/ 92075 h 276225"/>
                <a:gd name="connsiteX38" fmla="*/ 5027 w 338667"/>
                <a:gd name="connsiteY38" fmla="*/ 82550 h 276225"/>
                <a:gd name="connsiteX39" fmla="*/ 106627 w 338667"/>
                <a:gd name="connsiteY39" fmla="*/ 47625 h 276225"/>
                <a:gd name="connsiteX40" fmla="*/ 128852 w 338667"/>
                <a:gd name="connsiteY40" fmla="*/ 47625 h 276225"/>
                <a:gd name="connsiteX41" fmla="*/ 128852 w 338667"/>
                <a:gd name="connsiteY41" fmla="*/ 66675 h 276225"/>
                <a:gd name="connsiteX42" fmla="*/ 209815 w 338667"/>
                <a:gd name="connsiteY42" fmla="*/ 66675 h 276225"/>
                <a:gd name="connsiteX43" fmla="*/ 209815 w 338667"/>
                <a:gd name="connsiteY43" fmla="*/ 47625 h 276225"/>
                <a:gd name="connsiteX44" fmla="*/ 232040 w 338667"/>
                <a:gd name="connsiteY44" fmla="*/ 47625 h 276225"/>
                <a:gd name="connsiteX45" fmla="*/ 232040 w 338667"/>
                <a:gd name="connsiteY45" fmla="*/ 66675 h 276225"/>
                <a:gd name="connsiteX46" fmla="*/ 254265 w 338667"/>
                <a:gd name="connsiteY46" fmla="*/ 66675 h 276225"/>
                <a:gd name="connsiteX47" fmla="*/ 295540 w 338667"/>
                <a:gd name="connsiteY47" fmla="*/ 238125 h 276225"/>
                <a:gd name="connsiteX48" fmla="*/ 43127 w 338667"/>
                <a:gd name="connsiteY48" fmla="*/ 238125 h 276225"/>
                <a:gd name="connsiteX49" fmla="*/ 84402 w 338667"/>
                <a:gd name="connsiteY49" fmla="*/ 66675 h 276225"/>
                <a:gd name="connsiteX50" fmla="*/ 106627 w 338667"/>
                <a:gd name="connsiteY50" fmla="*/ 66675 h 276225"/>
                <a:gd name="connsiteX51" fmla="*/ 169334 w 338667"/>
                <a:gd name="connsiteY51" fmla="*/ 0 h 276225"/>
                <a:gd name="connsiteX52" fmla="*/ 333376 w 338667"/>
                <a:gd name="connsiteY52" fmla="*/ 30193 h 276225"/>
                <a:gd name="connsiteX53" fmla="*/ 337344 w 338667"/>
                <a:gd name="connsiteY53" fmla="*/ 68263 h 276225"/>
                <a:gd name="connsiteX54" fmla="*/ 281782 w 338667"/>
                <a:gd name="connsiteY54" fmla="*/ 68263 h 276225"/>
                <a:gd name="connsiteX55" fmla="*/ 275167 w 338667"/>
                <a:gd name="connsiteY55" fmla="*/ 45946 h 276225"/>
                <a:gd name="connsiteX56" fmla="*/ 169334 w 338667"/>
                <a:gd name="connsiteY56" fmla="*/ 19691 h 276225"/>
                <a:gd name="connsiteX57" fmla="*/ 63500 w 338667"/>
                <a:gd name="connsiteY57" fmla="*/ 45946 h 276225"/>
                <a:gd name="connsiteX58" fmla="*/ 56885 w 338667"/>
                <a:gd name="connsiteY58" fmla="*/ 68263 h 276225"/>
                <a:gd name="connsiteX59" fmla="*/ 1323 w 338667"/>
                <a:gd name="connsiteY59" fmla="*/ 68263 h 276225"/>
                <a:gd name="connsiteX60" fmla="*/ 5291 w 338667"/>
                <a:gd name="connsiteY60" fmla="*/ 30193 h 276225"/>
                <a:gd name="connsiteX61" fmla="*/ 169334 w 338667"/>
                <a:gd name="connsiteY61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38667" h="276225">
                  <a:moveTo>
                    <a:pt x="39952" y="252412"/>
                  </a:moveTo>
                  <a:lnTo>
                    <a:pt x="297127" y="252412"/>
                  </a:lnTo>
                  <a:lnTo>
                    <a:pt x="297127" y="276225"/>
                  </a:lnTo>
                  <a:lnTo>
                    <a:pt x="39952" y="276225"/>
                  </a:lnTo>
                  <a:close/>
                  <a:moveTo>
                    <a:pt x="169334" y="98425"/>
                  </a:moveTo>
                  <a:cubicBezTo>
                    <a:pt x="200788" y="98425"/>
                    <a:pt x="225690" y="124701"/>
                    <a:pt x="225690" y="154918"/>
                  </a:cubicBezTo>
                  <a:cubicBezTo>
                    <a:pt x="225690" y="162801"/>
                    <a:pt x="224380" y="170684"/>
                    <a:pt x="221758" y="177253"/>
                  </a:cubicBezTo>
                  <a:cubicBezTo>
                    <a:pt x="221758" y="177253"/>
                    <a:pt x="221758" y="177253"/>
                    <a:pt x="206031" y="169370"/>
                  </a:cubicBezTo>
                  <a:cubicBezTo>
                    <a:pt x="206031" y="169370"/>
                    <a:pt x="206031" y="168056"/>
                    <a:pt x="206031" y="168056"/>
                  </a:cubicBezTo>
                  <a:cubicBezTo>
                    <a:pt x="207342" y="164115"/>
                    <a:pt x="208652" y="160173"/>
                    <a:pt x="208652" y="154918"/>
                  </a:cubicBezTo>
                  <a:cubicBezTo>
                    <a:pt x="208652" y="133897"/>
                    <a:pt x="190303" y="116818"/>
                    <a:pt x="169334" y="116818"/>
                  </a:cubicBezTo>
                  <a:cubicBezTo>
                    <a:pt x="148364" y="116818"/>
                    <a:pt x="130015" y="133897"/>
                    <a:pt x="130015" y="154918"/>
                  </a:cubicBezTo>
                  <a:cubicBezTo>
                    <a:pt x="130015" y="177253"/>
                    <a:pt x="148364" y="194332"/>
                    <a:pt x="169334" y="194332"/>
                  </a:cubicBezTo>
                  <a:cubicBezTo>
                    <a:pt x="181129" y="194332"/>
                    <a:pt x="191614" y="189077"/>
                    <a:pt x="198167" y="181194"/>
                  </a:cubicBezTo>
                  <a:cubicBezTo>
                    <a:pt x="199478" y="181194"/>
                    <a:pt x="199478" y="181194"/>
                    <a:pt x="199478" y="181194"/>
                  </a:cubicBezTo>
                  <a:cubicBezTo>
                    <a:pt x="199478" y="181194"/>
                    <a:pt x="199478" y="181194"/>
                    <a:pt x="213895" y="190391"/>
                  </a:cubicBezTo>
                  <a:cubicBezTo>
                    <a:pt x="203410" y="203528"/>
                    <a:pt x="187682" y="212725"/>
                    <a:pt x="169334" y="212725"/>
                  </a:cubicBezTo>
                  <a:cubicBezTo>
                    <a:pt x="137879" y="212725"/>
                    <a:pt x="112977" y="186449"/>
                    <a:pt x="112977" y="156232"/>
                  </a:cubicBezTo>
                  <a:cubicBezTo>
                    <a:pt x="112977" y="124701"/>
                    <a:pt x="137879" y="98425"/>
                    <a:pt x="169334" y="98425"/>
                  </a:cubicBezTo>
                  <a:close/>
                  <a:moveTo>
                    <a:pt x="169740" y="84137"/>
                  </a:moveTo>
                  <a:cubicBezTo>
                    <a:pt x="130268" y="84137"/>
                    <a:pt x="98689" y="117271"/>
                    <a:pt x="98689" y="157031"/>
                  </a:cubicBezTo>
                  <a:cubicBezTo>
                    <a:pt x="98689" y="195466"/>
                    <a:pt x="130268" y="228600"/>
                    <a:pt x="169740" y="228600"/>
                  </a:cubicBezTo>
                  <a:cubicBezTo>
                    <a:pt x="193424" y="228600"/>
                    <a:pt x="214477" y="216672"/>
                    <a:pt x="227634" y="198117"/>
                  </a:cubicBezTo>
                  <a:cubicBezTo>
                    <a:pt x="227634" y="198117"/>
                    <a:pt x="232897" y="203418"/>
                    <a:pt x="236845" y="203418"/>
                  </a:cubicBezTo>
                  <a:cubicBezTo>
                    <a:pt x="238160" y="203418"/>
                    <a:pt x="240792" y="200768"/>
                    <a:pt x="242108" y="199442"/>
                  </a:cubicBezTo>
                  <a:cubicBezTo>
                    <a:pt x="244739" y="195466"/>
                    <a:pt x="243423" y="191490"/>
                    <a:pt x="239476" y="190165"/>
                  </a:cubicBezTo>
                  <a:cubicBezTo>
                    <a:pt x="239476" y="190165"/>
                    <a:pt x="239476" y="190165"/>
                    <a:pt x="234213" y="186189"/>
                  </a:cubicBezTo>
                  <a:cubicBezTo>
                    <a:pt x="238160" y="176911"/>
                    <a:pt x="240792" y="167634"/>
                    <a:pt x="240792" y="157031"/>
                  </a:cubicBezTo>
                  <a:cubicBezTo>
                    <a:pt x="240792" y="117271"/>
                    <a:pt x="209213" y="84137"/>
                    <a:pt x="169740" y="84137"/>
                  </a:cubicBezTo>
                  <a:close/>
                  <a:moveTo>
                    <a:pt x="280981" y="82550"/>
                  </a:moveTo>
                  <a:cubicBezTo>
                    <a:pt x="333639" y="82550"/>
                    <a:pt x="333639" y="82550"/>
                    <a:pt x="333639" y="82550"/>
                  </a:cubicBezTo>
                  <a:cubicBezTo>
                    <a:pt x="332323" y="87313"/>
                    <a:pt x="332323" y="89694"/>
                    <a:pt x="331006" y="92075"/>
                  </a:cubicBezTo>
                  <a:cubicBezTo>
                    <a:pt x="279664" y="92075"/>
                    <a:pt x="279664" y="92075"/>
                    <a:pt x="279664" y="92075"/>
                  </a:cubicBezTo>
                  <a:cubicBezTo>
                    <a:pt x="279664" y="89694"/>
                    <a:pt x="279664" y="86122"/>
                    <a:pt x="280981" y="82550"/>
                  </a:cubicBezTo>
                  <a:close/>
                  <a:moveTo>
                    <a:pt x="5027" y="82550"/>
                  </a:moveTo>
                  <a:cubicBezTo>
                    <a:pt x="5027" y="82550"/>
                    <a:pt x="5027" y="82550"/>
                    <a:pt x="57685" y="82550"/>
                  </a:cubicBezTo>
                  <a:cubicBezTo>
                    <a:pt x="59002" y="86122"/>
                    <a:pt x="59002" y="89694"/>
                    <a:pt x="59002" y="92075"/>
                  </a:cubicBezTo>
                  <a:cubicBezTo>
                    <a:pt x="59002" y="92075"/>
                    <a:pt x="59002" y="92075"/>
                    <a:pt x="7660" y="92075"/>
                  </a:cubicBezTo>
                  <a:cubicBezTo>
                    <a:pt x="6343" y="89694"/>
                    <a:pt x="6343" y="87313"/>
                    <a:pt x="5027" y="82550"/>
                  </a:cubicBezTo>
                  <a:close/>
                  <a:moveTo>
                    <a:pt x="106627" y="47625"/>
                  </a:moveTo>
                  <a:lnTo>
                    <a:pt x="128852" y="47625"/>
                  </a:lnTo>
                  <a:lnTo>
                    <a:pt x="128852" y="66675"/>
                  </a:lnTo>
                  <a:lnTo>
                    <a:pt x="209815" y="66675"/>
                  </a:lnTo>
                  <a:lnTo>
                    <a:pt x="209815" y="47625"/>
                  </a:lnTo>
                  <a:lnTo>
                    <a:pt x="232040" y="47625"/>
                  </a:lnTo>
                  <a:lnTo>
                    <a:pt x="232040" y="66675"/>
                  </a:lnTo>
                  <a:lnTo>
                    <a:pt x="254265" y="66675"/>
                  </a:lnTo>
                  <a:lnTo>
                    <a:pt x="295540" y="238125"/>
                  </a:lnTo>
                  <a:lnTo>
                    <a:pt x="43127" y="238125"/>
                  </a:lnTo>
                  <a:lnTo>
                    <a:pt x="84402" y="66675"/>
                  </a:lnTo>
                  <a:lnTo>
                    <a:pt x="106627" y="66675"/>
                  </a:lnTo>
                  <a:close/>
                  <a:moveTo>
                    <a:pt x="169334" y="0"/>
                  </a:moveTo>
                  <a:cubicBezTo>
                    <a:pt x="244740" y="0"/>
                    <a:pt x="309563" y="11815"/>
                    <a:pt x="333376" y="30193"/>
                  </a:cubicBezTo>
                  <a:cubicBezTo>
                    <a:pt x="338667" y="34132"/>
                    <a:pt x="339990" y="48572"/>
                    <a:pt x="337344" y="68263"/>
                  </a:cubicBezTo>
                  <a:cubicBezTo>
                    <a:pt x="281782" y="68263"/>
                    <a:pt x="281782" y="68263"/>
                    <a:pt x="281782" y="68263"/>
                  </a:cubicBezTo>
                  <a:cubicBezTo>
                    <a:pt x="281782" y="57761"/>
                    <a:pt x="279136" y="49884"/>
                    <a:pt x="275167" y="45946"/>
                  </a:cubicBezTo>
                  <a:cubicBezTo>
                    <a:pt x="256646" y="26255"/>
                    <a:pt x="207698" y="19691"/>
                    <a:pt x="169334" y="19691"/>
                  </a:cubicBezTo>
                  <a:cubicBezTo>
                    <a:pt x="130969" y="19691"/>
                    <a:pt x="82021" y="26255"/>
                    <a:pt x="63500" y="45946"/>
                  </a:cubicBezTo>
                  <a:cubicBezTo>
                    <a:pt x="59531" y="49884"/>
                    <a:pt x="56885" y="57761"/>
                    <a:pt x="56885" y="68263"/>
                  </a:cubicBezTo>
                  <a:cubicBezTo>
                    <a:pt x="1323" y="68263"/>
                    <a:pt x="1323" y="68263"/>
                    <a:pt x="1323" y="68263"/>
                  </a:cubicBezTo>
                  <a:cubicBezTo>
                    <a:pt x="-1323" y="48572"/>
                    <a:pt x="0" y="35444"/>
                    <a:pt x="5291" y="30193"/>
                  </a:cubicBezTo>
                  <a:cubicBezTo>
                    <a:pt x="29104" y="11815"/>
                    <a:pt x="93927" y="0"/>
                    <a:pt x="169334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591232" y="2832613"/>
              <a:ext cx="3155350" cy="743926"/>
              <a:chOff x="7505490" y="2041661"/>
              <a:chExt cx="4207134" cy="991902"/>
            </a:xfrm>
          </p:grpSpPr>
          <p:sp>
            <p:nvSpPr>
              <p:cNvPr id="13" name="文本框 25"/>
              <p:cNvSpPr txBox="1"/>
              <p:nvPr/>
            </p:nvSpPr>
            <p:spPr>
              <a:xfrm>
                <a:off x="7505490" y="2041661"/>
                <a:ext cx="4207134" cy="422405"/>
              </a:xfrm>
              <a:prstGeom prst="rect">
                <a:avLst/>
              </a:prstGeom>
              <a:noFill/>
            </p:spPr>
            <p:txBody>
              <a:bodyPr wrap="none" lIns="72000" tIns="72000" rIns="72000" bIns="72000" anchor="b" anchorCtr="0">
                <a:normAutofit fontScale="77500" lnSpcReduction="20000"/>
              </a:bodyPr>
              <a:lstStyle/>
              <a:p>
                <a:r>
                  <a:rPr lang="zh-CN" altLang="en-US" b="1">
                    <a:solidFill>
                      <a:schemeClr val="bg1"/>
                    </a:solidFill>
                  </a:rPr>
                  <a:t>标题文本预设</a:t>
                </a:r>
                <a:endParaRPr lang="zh-CN" altLang="en-US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文本框 26"/>
              <p:cNvSpPr txBox="1"/>
              <p:nvPr/>
            </p:nvSpPr>
            <p:spPr>
              <a:xfrm>
                <a:off x="7505490" y="2464066"/>
                <a:ext cx="4207134" cy="569497"/>
              </a:xfrm>
              <a:prstGeom prst="rect">
                <a:avLst/>
              </a:prstGeom>
              <a:noFill/>
            </p:spPr>
            <p:txBody>
              <a:bodyPr wrap="square" lIns="72000" tIns="72000" rIns="72000" bIns="72000" anchor="t" anchorCtr="0">
                <a:normAutofit fontScale="775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>
                    <a:solidFill>
                      <a:schemeClr val="bg1"/>
                    </a:solidFill>
                  </a:rPr>
                  <a:t>此部分内容作为文字排版占位显示（建议使用主题字体）</a:t>
                </a:r>
                <a:br>
                  <a:rPr lang="zh-CN" altLang="en-US" sz="1200">
                    <a:solidFill>
                      <a:schemeClr val="bg1"/>
                    </a:solidFill>
                  </a:rPr>
                </a:br>
                <a:r>
                  <a:rPr lang="zh-CN" altLang="en-US" sz="1200">
                    <a:solidFill>
                      <a:schemeClr val="bg1"/>
                    </a:solidFill>
                  </a:rPr>
                  <a:t>如需更改请在（设置形状格式）菜单下（文本选项）中调整</a:t>
                </a:r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7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075295" y="0"/>
            <a:ext cx="1106805" cy="1110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roup 176"/>
          <p:cNvGrpSpPr/>
          <p:nvPr/>
        </p:nvGrpSpPr>
        <p:grpSpPr>
          <a:xfrm rot="10800000" flipH="1">
            <a:off x="4047235" y="3764755"/>
            <a:ext cx="143299" cy="561602"/>
            <a:chOff x="4514393" y="1036303"/>
            <a:chExt cx="115214" cy="1487365"/>
          </a:xfrm>
        </p:grpSpPr>
        <p:cxnSp>
          <p:nvCxnSpPr>
            <p:cNvPr id="178" name="Straight Connector 177"/>
            <p:cNvCxnSpPr/>
            <p:nvPr/>
          </p:nvCxnSpPr>
          <p:spPr>
            <a:xfrm flipV="1">
              <a:off x="4629607" y="1041066"/>
              <a:ext cx="0" cy="1482602"/>
            </a:xfrm>
            <a:prstGeom prst="line">
              <a:avLst/>
            </a:prstGeom>
            <a:ln w="19050">
              <a:solidFill>
                <a:schemeClr val="accent4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 flipH="1">
              <a:off x="4514393" y="1036303"/>
              <a:ext cx="115214" cy="0"/>
            </a:xfrm>
            <a:prstGeom prst="line">
              <a:avLst/>
            </a:prstGeom>
            <a:ln w="19050">
              <a:solidFill>
                <a:schemeClr val="accent4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 flipH="1">
              <a:off x="4514393" y="2523668"/>
              <a:ext cx="115214" cy="0"/>
            </a:xfrm>
            <a:prstGeom prst="line">
              <a:avLst/>
            </a:prstGeom>
            <a:ln w="19050">
              <a:solidFill>
                <a:schemeClr val="accent4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3" name="Group 172"/>
          <p:cNvGrpSpPr/>
          <p:nvPr/>
        </p:nvGrpSpPr>
        <p:grpSpPr>
          <a:xfrm rot="10800000" flipH="1">
            <a:off x="4047235" y="2966391"/>
            <a:ext cx="143299" cy="561602"/>
            <a:chOff x="4514393" y="1036303"/>
            <a:chExt cx="115214" cy="1487365"/>
          </a:xfrm>
        </p:grpSpPr>
        <p:cxnSp>
          <p:nvCxnSpPr>
            <p:cNvPr id="174" name="Straight Connector 173"/>
            <p:cNvCxnSpPr/>
            <p:nvPr/>
          </p:nvCxnSpPr>
          <p:spPr>
            <a:xfrm flipV="1">
              <a:off x="4629607" y="1041066"/>
              <a:ext cx="0" cy="1482602"/>
            </a:xfrm>
            <a:prstGeom prst="line">
              <a:avLst/>
            </a:prstGeom>
            <a:ln w="19050">
              <a:solidFill>
                <a:schemeClr val="accent3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flipH="1">
              <a:off x="4514393" y="1036303"/>
              <a:ext cx="115214" cy="0"/>
            </a:xfrm>
            <a:prstGeom prst="line">
              <a:avLst/>
            </a:prstGeom>
            <a:ln w="19050">
              <a:solidFill>
                <a:schemeClr val="accent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>
            <a:xfrm flipH="1">
              <a:off x="4514393" y="2523668"/>
              <a:ext cx="115214" cy="0"/>
            </a:xfrm>
            <a:prstGeom prst="line">
              <a:avLst/>
            </a:prstGeom>
            <a:ln w="19050">
              <a:solidFill>
                <a:schemeClr val="accent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 rot="10800000" flipH="1">
            <a:off x="4047235" y="2168028"/>
            <a:ext cx="143299" cy="561602"/>
            <a:chOff x="4514393" y="1036303"/>
            <a:chExt cx="115214" cy="1487365"/>
          </a:xfrm>
        </p:grpSpPr>
        <p:cxnSp>
          <p:nvCxnSpPr>
            <p:cNvPr id="170" name="Straight Connector 169"/>
            <p:cNvCxnSpPr/>
            <p:nvPr/>
          </p:nvCxnSpPr>
          <p:spPr>
            <a:xfrm flipV="1">
              <a:off x="4629607" y="1041066"/>
              <a:ext cx="0" cy="1482602"/>
            </a:xfrm>
            <a:prstGeom prst="line">
              <a:avLst/>
            </a:prstGeom>
            <a:ln w="19050">
              <a:solidFill>
                <a:schemeClr val="accent2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 flipH="1">
              <a:off x="4514393" y="1036303"/>
              <a:ext cx="115214" cy="0"/>
            </a:xfrm>
            <a:prstGeom prst="line">
              <a:avLst/>
            </a:prstGeom>
            <a:ln w="19050">
              <a:solidFill>
                <a:schemeClr val="accent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 flipH="1">
              <a:off x="4514393" y="2523668"/>
              <a:ext cx="115214" cy="0"/>
            </a:xfrm>
            <a:prstGeom prst="line">
              <a:avLst/>
            </a:prstGeom>
            <a:ln w="19050">
              <a:solidFill>
                <a:schemeClr val="accent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3" name="Group 152"/>
          <p:cNvGrpSpPr/>
          <p:nvPr/>
        </p:nvGrpSpPr>
        <p:grpSpPr>
          <a:xfrm rot="10800000" flipH="1">
            <a:off x="4047235" y="1288384"/>
            <a:ext cx="143299" cy="561602"/>
            <a:chOff x="4514393" y="1036303"/>
            <a:chExt cx="115214" cy="1487365"/>
          </a:xfrm>
        </p:grpSpPr>
        <p:cxnSp>
          <p:nvCxnSpPr>
            <p:cNvPr id="154" name="Straight Connector 153"/>
            <p:cNvCxnSpPr/>
            <p:nvPr/>
          </p:nvCxnSpPr>
          <p:spPr>
            <a:xfrm flipV="1">
              <a:off x="4629607" y="1041066"/>
              <a:ext cx="0" cy="1482602"/>
            </a:xfrm>
            <a:prstGeom prst="line">
              <a:avLst/>
            </a:prstGeom>
            <a:ln w="19050">
              <a:solidFill>
                <a:schemeClr val="accent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 flipH="1">
              <a:off x="4514393" y="1036303"/>
              <a:ext cx="115214" cy="0"/>
            </a:xfrm>
            <a:prstGeom prst="line">
              <a:avLst/>
            </a:prstGeom>
            <a:ln w="19050">
              <a:solidFill>
                <a:schemeClr val="accent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/>
          </p:nvCxnSpPr>
          <p:spPr>
            <a:xfrm flipH="1">
              <a:off x="4514393" y="2523668"/>
              <a:ext cx="115214" cy="0"/>
            </a:xfrm>
            <a:prstGeom prst="line">
              <a:avLst/>
            </a:prstGeom>
            <a:ln w="19050">
              <a:solidFill>
                <a:schemeClr val="accent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Freeform 66"/>
          <p:cNvSpPr>
            <a:spLocks noEditPoints="1"/>
          </p:cNvSpPr>
          <p:nvPr/>
        </p:nvSpPr>
        <p:spPr bwMode="auto">
          <a:xfrm flipH="1">
            <a:off x="5670726" y="1470410"/>
            <a:ext cx="2828566" cy="2831379"/>
          </a:xfrm>
          <a:custGeom>
            <a:avLst/>
            <a:gdLst/>
            <a:ahLst/>
            <a:cxnLst>
              <a:cxn ang="0">
                <a:pos x="277" y="553"/>
              </a:cxn>
              <a:cxn ang="0">
                <a:pos x="0" y="277"/>
              </a:cxn>
              <a:cxn ang="0">
                <a:pos x="277" y="0"/>
              </a:cxn>
              <a:cxn ang="0">
                <a:pos x="553" y="277"/>
              </a:cxn>
              <a:cxn ang="0">
                <a:pos x="277" y="553"/>
              </a:cxn>
              <a:cxn ang="0">
                <a:pos x="277" y="30"/>
              </a:cxn>
              <a:cxn ang="0">
                <a:pos x="30" y="277"/>
              </a:cxn>
              <a:cxn ang="0">
                <a:pos x="277" y="523"/>
              </a:cxn>
              <a:cxn ang="0">
                <a:pos x="524" y="277"/>
              </a:cxn>
              <a:cxn ang="0">
                <a:pos x="277" y="30"/>
              </a:cxn>
            </a:cxnLst>
            <a:rect l="0" t="0" r="r" b="b"/>
            <a:pathLst>
              <a:path w="553" h="553">
                <a:moveTo>
                  <a:pt x="277" y="553"/>
                </a:moveTo>
                <a:cubicBezTo>
                  <a:pt x="124" y="553"/>
                  <a:pt x="0" y="429"/>
                  <a:pt x="0" y="277"/>
                </a:cubicBezTo>
                <a:cubicBezTo>
                  <a:pt x="0" y="124"/>
                  <a:pt x="124" y="0"/>
                  <a:pt x="277" y="0"/>
                </a:cubicBezTo>
                <a:cubicBezTo>
                  <a:pt x="429" y="0"/>
                  <a:pt x="553" y="124"/>
                  <a:pt x="553" y="277"/>
                </a:cubicBezTo>
                <a:cubicBezTo>
                  <a:pt x="553" y="429"/>
                  <a:pt x="429" y="553"/>
                  <a:pt x="277" y="553"/>
                </a:cubicBezTo>
                <a:close/>
                <a:moveTo>
                  <a:pt x="277" y="30"/>
                </a:moveTo>
                <a:cubicBezTo>
                  <a:pt x="141" y="30"/>
                  <a:pt x="30" y="141"/>
                  <a:pt x="30" y="277"/>
                </a:cubicBezTo>
                <a:cubicBezTo>
                  <a:pt x="30" y="413"/>
                  <a:pt x="141" y="523"/>
                  <a:pt x="277" y="523"/>
                </a:cubicBezTo>
                <a:cubicBezTo>
                  <a:pt x="413" y="523"/>
                  <a:pt x="524" y="413"/>
                  <a:pt x="524" y="277"/>
                </a:cubicBezTo>
                <a:cubicBezTo>
                  <a:pt x="524" y="141"/>
                  <a:pt x="413" y="30"/>
                  <a:pt x="277" y="3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31" name="Freeform 67"/>
          <p:cNvSpPr/>
          <p:nvPr/>
        </p:nvSpPr>
        <p:spPr bwMode="auto">
          <a:xfrm flipH="1">
            <a:off x="7082197" y="1470410"/>
            <a:ext cx="1417095" cy="1417095"/>
          </a:xfrm>
          <a:custGeom>
            <a:avLst/>
            <a:gdLst/>
            <a:ahLst/>
            <a:cxnLst>
              <a:cxn ang="0">
                <a:pos x="30" y="277"/>
              </a:cxn>
              <a:cxn ang="0">
                <a:pos x="0" y="277"/>
              </a:cxn>
              <a:cxn ang="0">
                <a:pos x="277" y="0"/>
              </a:cxn>
              <a:cxn ang="0">
                <a:pos x="277" y="30"/>
              </a:cxn>
              <a:cxn ang="0">
                <a:pos x="30" y="277"/>
              </a:cxn>
            </a:cxnLst>
            <a:rect l="0" t="0" r="r" b="b"/>
            <a:pathLst>
              <a:path w="277" h="277">
                <a:moveTo>
                  <a:pt x="30" y="277"/>
                </a:moveTo>
                <a:cubicBezTo>
                  <a:pt x="0" y="277"/>
                  <a:pt x="0" y="277"/>
                  <a:pt x="0" y="277"/>
                </a:cubicBezTo>
                <a:cubicBezTo>
                  <a:pt x="0" y="124"/>
                  <a:pt x="124" y="0"/>
                  <a:pt x="277" y="0"/>
                </a:cubicBezTo>
                <a:cubicBezTo>
                  <a:pt x="277" y="30"/>
                  <a:pt x="277" y="30"/>
                  <a:pt x="277" y="30"/>
                </a:cubicBezTo>
                <a:cubicBezTo>
                  <a:pt x="141" y="30"/>
                  <a:pt x="30" y="141"/>
                  <a:pt x="30" y="277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32" name="Freeform 68"/>
          <p:cNvSpPr>
            <a:spLocks noEditPoints="1"/>
          </p:cNvSpPr>
          <p:nvPr/>
        </p:nvSpPr>
        <p:spPr bwMode="auto">
          <a:xfrm flipH="1">
            <a:off x="5937836" y="1740333"/>
            <a:ext cx="2291533" cy="2294344"/>
          </a:xfrm>
          <a:custGeom>
            <a:avLst/>
            <a:gdLst/>
            <a:ahLst/>
            <a:cxnLst>
              <a:cxn ang="0">
                <a:pos x="224" y="448"/>
              </a:cxn>
              <a:cxn ang="0">
                <a:pos x="0" y="224"/>
              </a:cxn>
              <a:cxn ang="0">
                <a:pos x="224" y="0"/>
              </a:cxn>
              <a:cxn ang="0">
                <a:pos x="448" y="224"/>
              </a:cxn>
              <a:cxn ang="0">
                <a:pos x="224" y="448"/>
              </a:cxn>
              <a:cxn ang="0">
                <a:pos x="224" y="29"/>
              </a:cxn>
              <a:cxn ang="0">
                <a:pos x="29" y="224"/>
              </a:cxn>
              <a:cxn ang="0">
                <a:pos x="224" y="418"/>
              </a:cxn>
              <a:cxn ang="0">
                <a:pos x="418" y="224"/>
              </a:cxn>
              <a:cxn ang="0">
                <a:pos x="224" y="29"/>
              </a:cxn>
            </a:cxnLst>
            <a:rect l="0" t="0" r="r" b="b"/>
            <a:pathLst>
              <a:path w="448" h="448">
                <a:moveTo>
                  <a:pt x="224" y="448"/>
                </a:moveTo>
                <a:cubicBezTo>
                  <a:pt x="100" y="448"/>
                  <a:pt x="0" y="347"/>
                  <a:pt x="0" y="224"/>
                </a:cubicBezTo>
                <a:cubicBezTo>
                  <a:pt x="0" y="100"/>
                  <a:pt x="100" y="0"/>
                  <a:pt x="224" y="0"/>
                </a:cubicBezTo>
                <a:cubicBezTo>
                  <a:pt x="347" y="0"/>
                  <a:pt x="448" y="100"/>
                  <a:pt x="448" y="224"/>
                </a:cubicBezTo>
                <a:cubicBezTo>
                  <a:pt x="448" y="347"/>
                  <a:pt x="347" y="448"/>
                  <a:pt x="224" y="448"/>
                </a:cubicBezTo>
                <a:close/>
                <a:moveTo>
                  <a:pt x="224" y="29"/>
                </a:moveTo>
                <a:cubicBezTo>
                  <a:pt x="116" y="29"/>
                  <a:pt x="29" y="116"/>
                  <a:pt x="29" y="224"/>
                </a:cubicBezTo>
                <a:cubicBezTo>
                  <a:pt x="29" y="331"/>
                  <a:pt x="116" y="418"/>
                  <a:pt x="224" y="418"/>
                </a:cubicBezTo>
                <a:cubicBezTo>
                  <a:pt x="331" y="418"/>
                  <a:pt x="418" y="331"/>
                  <a:pt x="418" y="224"/>
                </a:cubicBezTo>
                <a:cubicBezTo>
                  <a:pt x="418" y="116"/>
                  <a:pt x="331" y="29"/>
                  <a:pt x="224" y="2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33" name="Freeform 69"/>
          <p:cNvSpPr/>
          <p:nvPr/>
        </p:nvSpPr>
        <p:spPr bwMode="auto">
          <a:xfrm flipH="1">
            <a:off x="7082197" y="1740333"/>
            <a:ext cx="1147172" cy="2294344"/>
          </a:xfrm>
          <a:custGeom>
            <a:avLst/>
            <a:gdLst/>
            <a:ahLst/>
            <a:cxnLst>
              <a:cxn ang="0">
                <a:pos x="224" y="448"/>
              </a:cxn>
              <a:cxn ang="0">
                <a:pos x="0" y="224"/>
              </a:cxn>
              <a:cxn ang="0">
                <a:pos x="224" y="0"/>
              </a:cxn>
              <a:cxn ang="0">
                <a:pos x="224" y="29"/>
              </a:cxn>
              <a:cxn ang="0">
                <a:pos x="29" y="224"/>
              </a:cxn>
              <a:cxn ang="0">
                <a:pos x="224" y="418"/>
              </a:cxn>
              <a:cxn ang="0">
                <a:pos x="224" y="448"/>
              </a:cxn>
            </a:cxnLst>
            <a:rect l="0" t="0" r="r" b="b"/>
            <a:pathLst>
              <a:path w="224" h="448">
                <a:moveTo>
                  <a:pt x="224" y="448"/>
                </a:moveTo>
                <a:cubicBezTo>
                  <a:pt x="100" y="448"/>
                  <a:pt x="0" y="347"/>
                  <a:pt x="0" y="224"/>
                </a:cubicBezTo>
                <a:cubicBezTo>
                  <a:pt x="0" y="100"/>
                  <a:pt x="100" y="0"/>
                  <a:pt x="224" y="0"/>
                </a:cubicBezTo>
                <a:cubicBezTo>
                  <a:pt x="224" y="29"/>
                  <a:pt x="224" y="29"/>
                  <a:pt x="224" y="29"/>
                </a:cubicBezTo>
                <a:cubicBezTo>
                  <a:pt x="116" y="29"/>
                  <a:pt x="29" y="116"/>
                  <a:pt x="29" y="224"/>
                </a:cubicBezTo>
                <a:cubicBezTo>
                  <a:pt x="29" y="331"/>
                  <a:pt x="116" y="418"/>
                  <a:pt x="224" y="418"/>
                </a:cubicBezTo>
                <a:lnTo>
                  <a:pt x="224" y="448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34" name="Freeform 70"/>
          <p:cNvSpPr>
            <a:spLocks noEditPoints="1"/>
          </p:cNvSpPr>
          <p:nvPr/>
        </p:nvSpPr>
        <p:spPr bwMode="auto">
          <a:xfrm flipH="1">
            <a:off x="6207760" y="2007444"/>
            <a:ext cx="1754498" cy="1757311"/>
          </a:xfrm>
          <a:custGeom>
            <a:avLst/>
            <a:gdLst/>
            <a:ahLst/>
            <a:cxnLst>
              <a:cxn ang="0">
                <a:pos x="172" y="343"/>
              </a:cxn>
              <a:cxn ang="0">
                <a:pos x="0" y="172"/>
              </a:cxn>
              <a:cxn ang="0">
                <a:pos x="172" y="0"/>
              </a:cxn>
              <a:cxn ang="0">
                <a:pos x="343" y="172"/>
              </a:cxn>
              <a:cxn ang="0">
                <a:pos x="172" y="343"/>
              </a:cxn>
              <a:cxn ang="0">
                <a:pos x="172" y="29"/>
              </a:cxn>
              <a:cxn ang="0">
                <a:pos x="30" y="172"/>
              </a:cxn>
              <a:cxn ang="0">
                <a:pos x="172" y="314"/>
              </a:cxn>
              <a:cxn ang="0">
                <a:pos x="314" y="172"/>
              </a:cxn>
              <a:cxn ang="0">
                <a:pos x="172" y="29"/>
              </a:cxn>
            </a:cxnLst>
            <a:rect l="0" t="0" r="r" b="b"/>
            <a:pathLst>
              <a:path w="343" h="343">
                <a:moveTo>
                  <a:pt x="172" y="343"/>
                </a:moveTo>
                <a:cubicBezTo>
                  <a:pt x="77" y="343"/>
                  <a:pt x="0" y="266"/>
                  <a:pt x="0" y="172"/>
                </a:cubicBezTo>
                <a:cubicBezTo>
                  <a:pt x="0" y="77"/>
                  <a:pt x="77" y="0"/>
                  <a:pt x="172" y="0"/>
                </a:cubicBezTo>
                <a:cubicBezTo>
                  <a:pt x="266" y="0"/>
                  <a:pt x="343" y="77"/>
                  <a:pt x="343" y="172"/>
                </a:cubicBezTo>
                <a:cubicBezTo>
                  <a:pt x="343" y="266"/>
                  <a:pt x="266" y="343"/>
                  <a:pt x="172" y="343"/>
                </a:cubicBezTo>
                <a:close/>
                <a:moveTo>
                  <a:pt x="172" y="29"/>
                </a:moveTo>
                <a:cubicBezTo>
                  <a:pt x="93" y="29"/>
                  <a:pt x="30" y="93"/>
                  <a:pt x="30" y="172"/>
                </a:cubicBezTo>
                <a:cubicBezTo>
                  <a:pt x="30" y="250"/>
                  <a:pt x="93" y="314"/>
                  <a:pt x="172" y="314"/>
                </a:cubicBezTo>
                <a:cubicBezTo>
                  <a:pt x="250" y="314"/>
                  <a:pt x="314" y="250"/>
                  <a:pt x="314" y="172"/>
                </a:cubicBezTo>
                <a:cubicBezTo>
                  <a:pt x="314" y="93"/>
                  <a:pt x="250" y="29"/>
                  <a:pt x="172" y="2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35" name="Freeform 71"/>
          <p:cNvSpPr/>
          <p:nvPr/>
        </p:nvSpPr>
        <p:spPr bwMode="auto">
          <a:xfrm flipH="1">
            <a:off x="6207760" y="2007444"/>
            <a:ext cx="1754498" cy="1757311"/>
          </a:xfrm>
          <a:custGeom>
            <a:avLst/>
            <a:gdLst/>
            <a:ahLst/>
            <a:cxnLst>
              <a:cxn ang="0">
                <a:pos x="172" y="343"/>
              </a:cxn>
              <a:cxn ang="0">
                <a:pos x="0" y="172"/>
              </a:cxn>
              <a:cxn ang="0">
                <a:pos x="172" y="0"/>
              </a:cxn>
              <a:cxn ang="0">
                <a:pos x="172" y="29"/>
              </a:cxn>
              <a:cxn ang="0">
                <a:pos x="30" y="172"/>
              </a:cxn>
              <a:cxn ang="0">
                <a:pos x="172" y="314"/>
              </a:cxn>
              <a:cxn ang="0">
                <a:pos x="314" y="172"/>
              </a:cxn>
              <a:cxn ang="0">
                <a:pos x="343" y="172"/>
              </a:cxn>
              <a:cxn ang="0">
                <a:pos x="172" y="343"/>
              </a:cxn>
            </a:cxnLst>
            <a:rect l="0" t="0" r="r" b="b"/>
            <a:pathLst>
              <a:path w="343" h="343">
                <a:moveTo>
                  <a:pt x="172" y="343"/>
                </a:moveTo>
                <a:cubicBezTo>
                  <a:pt x="77" y="343"/>
                  <a:pt x="0" y="266"/>
                  <a:pt x="0" y="172"/>
                </a:cubicBezTo>
                <a:cubicBezTo>
                  <a:pt x="0" y="77"/>
                  <a:pt x="77" y="0"/>
                  <a:pt x="172" y="0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93" y="29"/>
                  <a:pt x="30" y="93"/>
                  <a:pt x="30" y="172"/>
                </a:cubicBezTo>
                <a:cubicBezTo>
                  <a:pt x="30" y="250"/>
                  <a:pt x="93" y="314"/>
                  <a:pt x="172" y="314"/>
                </a:cubicBezTo>
                <a:cubicBezTo>
                  <a:pt x="250" y="314"/>
                  <a:pt x="314" y="250"/>
                  <a:pt x="314" y="172"/>
                </a:cubicBezTo>
                <a:cubicBezTo>
                  <a:pt x="343" y="172"/>
                  <a:pt x="343" y="172"/>
                  <a:pt x="343" y="172"/>
                </a:cubicBezTo>
                <a:cubicBezTo>
                  <a:pt x="343" y="266"/>
                  <a:pt x="266" y="343"/>
                  <a:pt x="172" y="343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36" name="Freeform 72"/>
          <p:cNvSpPr>
            <a:spLocks noEditPoints="1"/>
          </p:cNvSpPr>
          <p:nvPr/>
        </p:nvSpPr>
        <p:spPr bwMode="auto">
          <a:xfrm flipH="1">
            <a:off x="6474871" y="2274556"/>
            <a:ext cx="1220276" cy="1223089"/>
          </a:xfrm>
          <a:custGeom>
            <a:avLst/>
            <a:gdLst/>
            <a:ahLst/>
            <a:cxnLst>
              <a:cxn ang="0">
                <a:pos x="120" y="239"/>
              </a:cxn>
              <a:cxn ang="0">
                <a:pos x="0" y="120"/>
              </a:cxn>
              <a:cxn ang="0">
                <a:pos x="120" y="0"/>
              </a:cxn>
              <a:cxn ang="0">
                <a:pos x="239" y="120"/>
              </a:cxn>
              <a:cxn ang="0">
                <a:pos x="120" y="239"/>
              </a:cxn>
              <a:cxn ang="0">
                <a:pos x="120" y="30"/>
              </a:cxn>
              <a:cxn ang="0">
                <a:pos x="30" y="120"/>
              </a:cxn>
              <a:cxn ang="0">
                <a:pos x="120" y="209"/>
              </a:cxn>
              <a:cxn ang="0">
                <a:pos x="210" y="120"/>
              </a:cxn>
              <a:cxn ang="0">
                <a:pos x="120" y="30"/>
              </a:cxn>
            </a:cxnLst>
            <a:rect l="0" t="0" r="r" b="b"/>
            <a:pathLst>
              <a:path w="239" h="239">
                <a:moveTo>
                  <a:pt x="120" y="239"/>
                </a:moveTo>
                <a:cubicBezTo>
                  <a:pt x="54" y="239"/>
                  <a:pt x="0" y="185"/>
                  <a:pt x="0" y="120"/>
                </a:cubicBezTo>
                <a:cubicBezTo>
                  <a:pt x="0" y="54"/>
                  <a:pt x="54" y="0"/>
                  <a:pt x="120" y="0"/>
                </a:cubicBezTo>
                <a:cubicBezTo>
                  <a:pt x="186" y="0"/>
                  <a:pt x="239" y="54"/>
                  <a:pt x="239" y="120"/>
                </a:cubicBezTo>
                <a:cubicBezTo>
                  <a:pt x="239" y="185"/>
                  <a:pt x="186" y="239"/>
                  <a:pt x="120" y="239"/>
                </a:cubicBezTo>
                <a:close/>
                <a:moveTo>
                  <a:pt x="120" y="30"/>
                </a:moveTo>
                <a:cubicBezTo>
                  <a:pt x="70" y="30"/>
                  <a:pt x="30" y="70"/>
                  <a:pt x="30" y="120"/>
                </a:cubicBezTo>
                <a:cubicBezTo>
                  <a:pt x="30" y="169"/>
                  <a:pt x="70" y="209"/>
                  <a:pt x="120" y="209"/>
                </a:cubicBezTo>
                <a:cubicBezTo>
                  <a:pt x="169" y="209"/>
                  <a:pt x="210" y="169"/>
                  <a:pt x="210" y="120"/>
                </a:cubicBezTo>
                <a:cubicBezTo>
                  <a:pt x="210" y="70"/>
                  <a:pt x="169" y="30"/>
                  <a:pt x="120" y="3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4294967295"/>
          </p:nvPr>
        </p:nvSpPr>
        <p:spPr>
          <a:xfrm>
            <a:off x="8685610" y="4755357"/>
            <a:ext cx="458390" cy="275035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</a:fld>
            <a:endParaRPr lang="en-US" dirty="0"/>
          </a:p>
        </p:txBody>
      </p:sp>
      <p:grpSp>
        <p:nvGrpSpPr>
          <p:cNvPr id="113" name="Group 59"/>
          <p:cNvGrpSpPr/>
          <p:nvPr/>
        </p:nvGrpSpPr>
        <p:grpSpPr>
          <a:xfrm>
            <a:off x="1719735" y="2904933"/>
            <a:ext cx="2276194" cy="594052"/>
            <a:chOff x="7009834" y="3206176"/>
            <a:chExt cx="2276194" cy="594051"/>
          </a:xfrm>
        </p:grpSpPr>
        <p:sp>
          <p:nvSpPr>
            <p:cNvPr id="114" name="TextBox 113"/>
            <p:cNvSpPr txBox="1"/>
            <p:nvPr/>
          </p:nvSpPr>
          <p:spPr>
            <a:xfrm>
              <a:off x="7009834" y="3453979"/>
              <a:ext cx="2276194" cy="3462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模板对于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就像衣服对于人。一套好的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模板可以让一篇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文稿的形象迅速提升，大大增加可观赏性</a:t>
              </a:r>
              <a:endParaRPr lang="en-US" altLang="zh-CN" sz="79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7009834" y="3206176"/>
              <a:ext cx="718145" cy="215444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1400" b="1" dirty="0">
                  <a:solidFill>
                    <a:schemeClr val="accent3"/>
                  </a:solidFill>
                </a:rPr>
                <a:t>你的标题</a:t>
              </a:r>
              <a:endParaRPr lang="en-US" sz="1400" b="1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116" name="Group 58"/>
          <p:cNvGrpSpPr/>
          <p:nvPr/>
        </p:nvGrpSpPr>
        <p:grpSpPr>
          <a:xfrm>
            <a:off x="1691651" y="1189183"/>
            <a:ext cx="2276195" cy="594052"/>
            <a:chOff x="7174424" y="1352592"/>
            <a:chExt cx="2276195" cy="594051"/>
          </a:xfrm>
        </p:grpSpPr>
        <p:sp>
          <p:nvSpPr>
            <p:cNvPr id="117" name="TextBox 116"/>
            <p:cNvSpPr txBox="1"/>
            <p:nvPr/>
          </p:nvSpPr>
          <p:spPr>
            <a:xfrm>
              <a:off x="7174424" y="1600395"/>
              <a:ext cx="2276195" cy="3462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模板对于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就像衣服对于人。一套好的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模板可以让一篇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文稿的形象迅速提升，大大增加可观赏性</a:t>
              </a:r>
              <a:endParaRPr lang="en-US" altLang="zh-CN" sz="79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7174424" y="1352592"/>
              <a:ext cx="718145" cy="215444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1400" b="1" dirty="0">
                  <a:solidFill>
                    <a:schemeClr val="accent1"/>
                  </a:solidFill>
                </a:rPr>
                <a:t>你的标题</a:t>
              </a:r>
              <a:endParaRPr lang="en-US" sz="14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19" name="Group 58"/>
          <p:cNvGrpSpPr/>
          <p:nvPr/>
        </p:nvGrpSpPr>
        <p:grpSpPr>
          <a:xfrm>
            <a:off x="1691651" y="2072458"/>
            <a:ext cx="2276195" cy="594052"/>
            <a:chOff x="7174424" y="1352592"/>
            <a:chExt cx="2276195" cy="594051"/>
          </a:xfrm>
        </p:grpSpPr>
        <p:sp>
          <p:nvSpPr>
            <p:cNvPr id="120" name="TextBox 119"/>
            <p:cNvSpPr txBox="1"/>
            <p:nvPr/>
          </p:nvSpPr>
          <p:spPr>
            <a:xfrm>
              <a:off x="7174424" y="1600395"/>
              <a:ext cx="2276195" cy="3462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模板对于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就像衣服对于人。一套好的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模板可以让一篇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文稿的形象迅速提升，大大增加可观赏性</a:t>
              </a:r>
              <a:endParaRPr lang="en-US" altLang="zh-CN" sz="79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7174424" y="1352592"/>
              <a:ext cx="718145" cy="215444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1400" b="1" dirty="0">
                  <a:solidFill>
                    <a:schemeClr val="accent2"/>
                  </a:solidFill>
                </a:rPr>
                <a:t>你的标题</a:t>
              </a:r>
              <a:endParaRPr lang="en-US" sz="1400" b="1" dirty="0">
                <a:solidFill>
                  <a:schemeClr val="accent2"/>
                </a:solidFill>
              </a:endParaRPr>
            </a:p>
          </p:txBody>
        </p:sp>
      </p:grpSp>
      <p:cxnSp>
        <p:nvCxnSpPr>
          <p:cNvPr id="127" name="Straight Connector 126"/>
          <p:cNvCxnSpPr/>
          <p:nvPr/>
        </p:nvCxnSpPr>
        <p:spPr>
          <a:xfrm flipH="1">
            <a:off x="4190533" y="1558021"/>
            <a:ext cx="2891399" cy="0"/>
          </a:xfrm>
          <a:prstGeom prst="line">
            <a:avLst/>
          </a:prstGeom>
          <a:ln w="19050">
            <a:solidFill>
              <a:schemeClr val="accent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 Placeholder 3"/>
          <p:cNvSpPr txBox="1"/>
          <p:nvPr/>
        </p:nvSpPr>
        <p:spPr>
          <a:xfrm>
            <a:off x="814108" y="1442538"/>
            <a:ext cx="716543" cy="49244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3200" dirty="0">
                <a:solidFill>
                  <a:schemeClr val="accent1"/>
                </a:solidFill>
              </a:rPr>
              <a:t>25%</a:t>
            </a: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142" name="Text Placeholder 3"/>
          <p:cNvSpPr txBox="1"/>
          <p:nvPr/>
        </p:nvSpPr>
        <p:spPr>
          <a:xfrm>
            <a:off x="674647" y="3944089"/>
            <a:ext cx="924933" cy="49244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3200" dirty="0">
                <a:solidFill>
                  <a:schemeClr val="accent4"/>
                </a:solidFill>
              </a:rPr>
              <a:t>100%</a:t>
            </a:r>
            <a:endParaRPr lang="en-US" sz="3200" dirty="0">
              <a:solidFill>
                <a:schemeClr val="accent4"/>
              </a:solidFill>
            </a:endParaRPr>
          </a:p>
        </p:txBody>
      </p:sp>
      <p:sp>
        <p:nvSpPr>
          <p:cNvPr id="143" name="Text Placeholder 3"/>
          <p:cNvSpPr txBox="1"/>
          <p:nvPr/>
        </p:nvSpPr>
        <p:spPr>
          <a:xfrm>
            <a:off x="814108" y="2303482"/>
            <a:ext cx="716543" cy="49244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3200" dirty="0">
                <a:solidFill>
                  <a:schemeClr val="accent2"/>
                </a:solidFill>
              </a:rPr>
              <a:t>50%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144" name="Text Placeholder 3"/>
          <p:cNvSpPr txBox="1"/>
          <p:nvPr/>
        </p:nvSpPr>
        <p:spPr>
          <a:xfrm>
            <a:off x="814108" y="3123786"/>
            <a:ext cx="716543" cy="49244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13765">
              <a:spcBef>
                <a:spcPct val="20000"/>
              </a:spcBef>
              <a:defRPr/>
            </a:pPr>
            <a:r>
              <a:rPr lang="en-US" sz="3200" dirty="0">
                <a:solidFill>
                  <a:schemeClr val="accent3"/>
                </a:solidFill>
              </a:rPr>
              <a:t>75%</a:t>
            </a:r>
            <a:endParaRPr lang="en-US" sz="3200" dirty="0">
              <a:solidFill>
                <a:schemeClr val="accent3"/>
              </a:solidFill>
            </a:endParaRPr>
          </a:p>
        </p:txBody>
      </p:sp>
      <p:grpSp>
        <p:nvGrpSpPr>
          <p:cNvPr id="145" name="Group 59"/>
          <p:cNvGrpSpPr/>
          <p:nvPr/>
        </p:nvGrpSpPr>
        <p:grpSpPr>
          <a:xfrm>
            <a:off x="1691652" y="3737409"/>
            <a:ext cx="2276195" cy="594052"/>
            <a:chOff x="7154104" y="3206176"/>
            <a:chExt cx="2276195" cy="594051"/>
          </a:xfrm>
        </p:grpSpPr>
        <p:sp>
          <p:nvSpPr>
            <p:cNvPr id="146" name="TextBox 145"/>
            <p:cNvSpPr txBox="1"/>
            <p:nvPr/>
          </p:nvSpPr>
          <p:spPr>
            <a:xfrm>
              <a:off x="7154105" y="3453979"/>
              <a:ext cx="2276194" cy="3462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模板对于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就像衣服对于人。一套好的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模板可以让一篇</a:t>
              </a:r>
              <a:r>
                <a:rPr lang="en-US" altLang="zh-CN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75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文稿的形象迅速提升，大大增加可观赏性</a:t>
              </a:r>
              <a:endParaRPr lang="en-US" altLang="zh-CN" sz="79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7154104" y="3206176"/>
              <a:ext cx="718145" cy="215444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1400" b="1" dirty="0">
                  <a:solidFill>
                    <a:schemeClr val="accent4"/>
                  </a:solidFill>
                </a:rPr>
                <a:t>你的标题</a:t>
              </a:r>
              <a:endParaRPr lang="en-US" sz="1400" b="1" dirty="0">
                <a:solidFill>
                  <a:schemeClr val="accent4"/>
                </a:solidFill>
              </a:endParaRPr>
            </a:p>
          </p:txBody>
        </p:sp>
      </p:grpSp>
      <p:cxnSp>
        <p:nvCxnSpPr>
          <p:cNvPr id="183" name="Elbow Connector 182"/>
          <p:cNvCxnSpPr/>
          <p:nvPr/>
        </p:nvCxnSpPr>
        <p:spPr>
          <a:xfrm rot="10800000" flipV="1">
            <a:off x="4190533" y="1816053"/>
            <a:ext cx="2891666" cy="633676"/>
          </a:xfrm>
          <a:prstGeom prst="bentConnector3">
            <a:avLst>
              <a:gd name="adj1" fmla="val 50000"/>
            </a:avLst>
          </a:prstGeom>
          <a:ln w="19050" cmpd="sng">
            <a:solidFill>
              <a:schemeClr val="accent2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Elbow Connector 198"/>
          <p:cNvCxnSpPr/>
          <p:nvPr/>
        </p:nvCxnSpPr>
        <p:spPr>
          <a:xfrm rot="10800000" flipV="1">
            <a:off x="4190534" y="2095954"/>
            <a:ext cx="2891398" cy="1160273"/>
          </a:xfrm>
          <a:prstGeom prst="bentConnector3">
            <a:avLst>
              <a:gd name="adj1" fmla="val 43939"/>
            </a:avLst>
          </a:prstGeom>
          <a:ln w="19050" cmpd="sng">
            <a:solidFill>
              <a:schemeClr val="accent3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Elbow Connector 202"/>
          <p:cNvCxnSpPr/>
          <p:nvPr/>
        </p:nvCxnSpPr>
        <p:spPr>
          <a:xfrm rot="10800000" flipV="1">
            <a:off x="4190532" y="2386254"/>
            <a:ext cx="2891400" cy="1648424"/>
          </a:xfrm>
          <a:prstGeom prst="bentConnector3">
            <a:avLst>
              <a:gd name="adj1" fmla="val 36296"/>
            </a:avLst>
          </a:prstGeom>
          <a:ln w="19050" cmpd="sng">
            <a:solidFill>
              <a:schemeClr val="accent4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内容占位符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endParaRPr lang="zh-CN" altLang="en-US"/>
          </a:p>
        </p:txBody>
      </p:sp>
      <p:sp>
        <p:nvSpPr>
          <p:cNvPr id="52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>
            <p:ph sz="quarter" idx="10"/>
          </p:nvPr>
        </p:nvPicPr>
        <p:blipFill>
          <a:blip r:embed="rId1"/>
          <a:stretch>
            <a:fillRect/>
          </a:stretch>
        </p:blipFill>
        <p:spPr>
          <a:xfrm>
            <a:off x="7973060" y="-1905"/>
            <a:ext cx="1170940" cy="117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24" grpId="0"/>
      <p:bldP spid="141" grpId="0"/>
      <p:bldP spid="142" grpId="0"/>
      <p:bldP spid="143" grpId="0"/>
      <p:bldP spid="144" grpId="0"/>
      <p:bldP spid="7" grpId="0" build="p"/>
      <p:bldP spid="5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C:\Users\Administrator\Desktop\同济图片\微信图片_20191227161206.jpg微信图片_20191227161206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7195361">
            <a:off x="858645" y="1662692"/>
            <a:ext cx="4430875" cy="4430395"/>
          </a:xfrm>
          <a:custGeom>
            <a:avLst/>
            <a:gdLst>
              <a:gd name="connsiteX0" fmla="*/ 5946616 w 5946616"/>
              <a:gd name="connsiteY0" fmla="*/ 0 h 6903021"/>
              <a:gd name="connsiteX1" fmla="*/ 5946616 w 5946616"/>
              <a:gd name="connsiteY1" fmla="*/ 6903021 h 6903021"/>
              <a:gd name="connsiteX2" fmla="*/ 0 w 5946616"/>
              <a:gd name="connsiteY2" fmla="*/ 3453983 h 6903021"/>
              <a:gd name="connsiteX3" fmla="*/ 0 w 5946616"/>
              <a:gd name="connsiteY3" fmla="*/ 3449038 h 6903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46616" h="6903021">
                <a:moveTo>
                  <a:pt x="5946616" y="0"/>
                </a:moveTo>
                <a:lnTo>
                  <a:pt x="5946616" y="6903021"/>
                </a:lnTo>
                <a:lnTo>
                  <a:pt x="0" y="3453983"/>
                </a:lnTo>
                <a:lnTo>
                  <a:pt x="0" y="3449038"/>
                </a:lnTo>
                <a:close/>
              </a:path>
            </a:pathLst>
          </a:custGeom>
        </p:spPr>
      </p:pic>
      <p:sp>
        <p:nvSpPr>
          <p:cNvPr id="31" name="任意多边形: 形状 30"/>
          <p:cNvSpPr/>
          <p:nvPr/>
        </p:nvSpPr>
        <p:spPr>
          <a:xfrm rot="10800000" flipH="1">
            <a:off x="-1" y="-1"/>
            <a:ext cx="7112000" cy="4000501"/>
          </a:xfrm>
          <a:custGeom>
            <a:avLst/>
            <a:gdLst>
              <a:gd name="connsiteX0" fmla="*/ 8964079 w 9482667"/>
              <a:gd name="connsiteY0" fmla="*/ 5334001 h 5334001"/>
              <a:gd name="connsiteX1" fmla="*/ 9482667 w 9482667"/>
              <a:gd name="connsiteY1" fmla="*/ 5334001 h 5334001"/>
              <a:gd name="connsiteX2" fmla="*/ 0 w 9482667"/>
              <a:gd name="connsiteY2" fmla="*/ 0 h 5334001"/>
              <a:gd name="connsiteX3" fmla="*/ 0 w 9482667"/>
              <a:gd name="connsiteY3" fmla="*/ 291705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2667" h="5334001">
                <a:moveTo>
                  <a:pt x="8964079" y="5334001"/>
                </a:moveTo>
                <a:lnTo>
                  <a:pt x="9482667" y="5334001"/>
                </a:lnTo>
                <a:lnTo>
                  <a:pt x="0" y="0"/>
                </a:lnTo>
                <a:lnTo>
                  <a:pt x="0" y="29170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等腰三角形 10"/>
          <p:cNvSpPr/>
          <p:nvPr/>
        </p:nvSpPr>
        <p:spPr>
          <a:xfrm rot="1795361" flipH="1">
            <a:off x="319228" y="1674088"/>
            <a:ext cx="5143499" cy="4434051"/>
          </a:xfrm>
          <a:prstGeom prst="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8" name="爱的纪念 souvenirs d'enfanc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037165" y="-457204"/>
            <a:ext cx="457200" cy="457200"/>
          </a:xfrm>
          <a:prstGeom prst="rect">
            <a:avLst/>
          </a:prstGeom>
        </p:spPr>
      </p:pic>
      <p:pic>
        <p:nvPicPr>
          <p:cNvPr id="3" name="图片 2" descr="C:\Users\Administrator\Desktop\同济图片\微信图片_2019122716155213.png微信图片_201912271615521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0" y="0"/>
            <a:ext cx="6169660" cy="4113530"/>
          </a:xfrm>
          <a:custGeom>
            <a:avLst/>
            <a:gdLst>
              <a:gd name="connsiteX0" fmla="*/ 0 w 8964083"/>
              <a:gd name="connsiteY0" fmla="*/ 0 h 5042298"/>
              <a:gd name="connsiteX1" fmla="*/ 8964083 w 8964083"/>
              <a:gd name="connsiteY1" fmla="*/ 0 h 5042298"/>
              <a:gd name="connsiteX2" fmla="*/ 0 w 8964083"/>
              <a:gd name="connsiteY2" fmla="*/ 5042298 h 50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4083" h="5042298">
                <a:moveTo>
                  <a:pt x="0" y="0"/>
                </a:moveTo>
                <a:lnTo>
                  <a:pt x="8964083" y="0"/>
                </a:lnTo>
                <a:lnTo>
                  <a:pt x="0" y="5042298"/>
                </a:lnTo>
                <a:close/>
              </a:path>
            </a:pathLst>
          </a:custGeom>
        </p:spPr>
      </p:pic>
      <p:sp>
        <p:nvSpPr>
          <p:cNvPr id="19" name="文本框 18"/>
          <p:cNvSpPr txBox="1"/>
          <p:nvPr/>
        </p:nvSpPr>
        <p:spPr>
          <a:xfrm>
            <a:off x="3288442" y="3505699"/>
            <a:ext cx="5738859" cy="76944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感谢您的观赏</a:t>
            </a:r>
            <a:endParaRPr lang="zh-CN" altLang="en-US" sz="44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395898" y="2745649"/>
            <a:ext cx="3523948" cy="46037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TONGJI UNIVERSITY</a:t>
            </a:r>
            <a:endParaRPr lang="en-US" altLang="zh-CN" sz="24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003537" y="1271868"/>
            <a:ext cx="3347248" cy="132207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2020</a:t>
            </a:r>
            <a:endParaRPr lang="zh-CN" altLang="en-US" sz="8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直角三角形 1"/>
          <p:cNvSpPr/>
          <p:nvPr/>
        </p:nvSpPr>
        <p:spPr>
          <a:xfrm rot="10800000" flipH="1">
            <a:off x="0" y="0"/>
            <a:ext cx="6737985" cy="3999865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  <p:bldLst>
      <p:bldP spid="19" grpId="0" bldLvl="0" animBg="1"/>
      <p:bldP spid="23" grpId="0" bldLvl="0" animBg="1"/>
      <p:bldP spid="24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: 形状 30"/>
          <p:cNvSpPr/>
          <p:nvPr/>
        </p:nvSpPr>
        <p:spPr>
          <a:xfrm rot="10800000" flipH="1">
            <a:off x="-1" y="-1"/>
            <a:ext cx="7112000" cy="4000501"/>
          </a:xfrm>
          <a:custGeom>
            <a:avLst/>
            <a:gdLst>
              <a:gd name="connsiteX0" fmla="*/ 8964079 w 9482667"/>
              <a:gd name="connsiteY0" fmla="*/ 5334001 h 5334001"/>
              <a:gd name="connsiteX1" fmla="*/ 9482667 w 9482667"/>
              <a:gd name="connsiteY1" fmla="*/ 5334001 h 5334001"/>
              <a:gd name="connsiteX2" fmla="*/ 0 w 9482667"/>
              <a:gd name="connsiteY2" fmla="*/ 0 h 5334001"/>
              <a:gd name="connsiteX3" fmla="*/ 0 w 9482667"/>
              <a:gd name="connsiteY3" fmla="*/ 291705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2667" h="5334001">
                <a:moveTo>
                  <a:pt x="8964079" y="5334001"/>
                </a:moveTo>
                <a:lnTo>
                  <a:pt x="9482667" y="5334001"/>
                </a:lnTo>
                <a:lnTo>
                  <a:pt x="0" y="0"/>
                </a:lnTo>
                <a:lnTo>
                  <a:pt x="0" y="29170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" name="图片 2" descr="C:\Users\Administrator\Desktop\同济图片\微信图片_2019122716144243.png微信图片_201912271614424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6402705" cy="3932555"/>
          </a:xfrm>
          <a:custGeom>
            <a:avLst/>
            <a:gdLst>
              <a:gd name="connsiteX0" fmla="*/ 0 w 8964083"/>
              <a:gd name="connsiteY0" fmla="*/ 0 h 5042298"/>
              <a:gd name="connsiteX1" fmla="*/ 8964083 w 8964083"/>
              <a:gd name="connsiteY1" fmla="*/ 0 h 5042298"/>
              <a:gd name="connsiteX2" fmla="*/ 0 w 8964083"/>
              <a:gd name="connsiteY2" fmla="*/ 5042298 h 50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4083" h="5042298">
                <a:moveTo>
                  <a:pt x="0" y="0"/>
                </a:moveTo>
                <a:lnTo>
                  <a:pt x="8964083" y="0"/>
                </a:lnTo>
                <a:lnTo>
                  <a:pt x="0" y="5042298"/>
                </a:lnTo>
                <a:close/>
              </a:path>
            </a:pathLst>
          </a:custGeom>
        </p:spPr>
      </p:pic>
      <p:sp>
        <p:nvSpPr>
          <p:cNvPr id="23" name="矩形 22"/>
          <p:cNvSpPr/>
          <p:nvPr/>
        </p:nvSpPr>
        <p:spPr>
          <a:xfrm>
            <a:off x="4572000" y="2337759"/>
            <a:ext cx="2898501" cy="55387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zh-CN" altLang="en-US" sz="3600" b="1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标题文本预设</a:t>
            </a:r>
            <a:endParaRPr lang="zh-CN" altLang="en-US" sz="3600" b="1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TextBox 11"/>
          <p:cNvSpPr txBox="1"/>
          <p:nvPr/>
        </p:nvSpPr>
        <p:spPr>
          <a:xfrm>
            <a:off x="4491057" y="2891628"/>
            <a:ext cx="2853345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28270" lvl="1" indent="-128270">
              <a:buFont typeface="Arial" panose="020B0604020202020204" pitchFamily="34" charset="0"/>
              <a:buChar char="•"/>
              <a:defRPr/>
            </a:pPr>
            <a:r>
              <a:rPr lang="zh-CN" altLang="en-US" sz="900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添加相关标题文字添加相关标题文字相关标题文字</a:t>
            </a:r>
            <a:endParaRPr lang="en-US" altLang="zh-CN" sz="900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Box 11"/>
          <p:cNvSpPr txBox="1"/>
          <p:nvPr/>
        </p:nvSpPr>
        <p:spPr>
          <a:xfrm>
            <a:off x="4491057" y="3083989"/>
            <a:ext cx="2853345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28270" lvl="1" indent="-128270">
              <a:buFont typeface="Arial" panose="020B0604020202020204" pitchFamily="34" charset="0"/>
              <a:buChar char="•"/>
              <a:defRPr/>
            </a:pPr>
            <a:r>
              <a:rPr lang="zh-CN" altLang="en-US" sz="900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添加相关标题文字添加相关标题文字相关标题文字</a:t>
            </a:r>
            <a:endParaRPr lang="en-US" altLang="zh-CN" sz="900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3236753" y="2335250"/>
            <a:ext cx="925071" cy="925071"/>
            <a:chOff x="3613705" y="2612219"/>
            <a:chExt cx="1495676" cy="1495676"/>
          </a:xfrm>
        </p:grpSpPr>
        <p:sp>
          <p:nvSpPr>
            <p:cNvPr id="38" name="矩形 37"/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9" name="MH_Others_1"/>
            <p:cNvSpPr txBox="1"/>
            <p:nvPr>
              <p:custDataLst>
                <p:tags r:id="rId2"/>
              </p:custDataLst>
            </p:nvPr>
          </p:nvSpPr>
          <p:spPr>
            <a:xfrm>
              <a:off x="3734451" y="2832978"/>
              <a:ext cx="1258866" cy="1007473"/>
            </a:xfrm>
            <a:prstGeom prst="rect">
              <a:avLst/>
            </a:prstGeom>
            <a:no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sz="4050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  <a:endParaRPr lang="zh-CN" altLang="en-US" sz="4050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直角三角形 1"/>
          <p:cNvSpPr/>
          <p:nvPr/>
        </p:nvSpPr>
        <p:spPr>
          <a:xfrm rot="10800000" flipH="1">
            <a:off x="0" y="0"/>
            <a:ext cx="6737985" cy="3932555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Number Placeholder 48"/>
          <p:cNvSpPr>
            <a:spLocks noGrp="1"/>
          </p:cNvSpPr>
          <p:nvPr>
            <p:ph type="sldNum" sz="quarter" idx="4294967295"/>
          </p:nvPr>
        </p:nvSpPr>
        <p:spPr>
          <a:xfrm>
            <a:off x="8685610" y="4755357"/>
            <a:ext cx="458390" cy="275035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</a:fld>
            <a:endParaRPr 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331706" y="1284195"/>
            <a:ext cx="1871368" cy="2946585"/>
            <a:chOff x="794611" y="1739195"/>
            <a:chExt cx="2495157" cy="3928780"/>
          </a:xfrm>
        </p:grpSpPr>
        <p:grpSp>
          <p:nvGrpSpPr>
            <p:cNvPr id="9" name="Group 33"/>
            <p:cNvGrpSpPr>
              <a:grpSpLocks noChangeAspect="1"/>
            </p:cNvGrpSpPr>
            <p:nvPr/>
          </p:nvGrpSpPr>
          <p:grpSpPr>
            <a:xfrm>
              <a:off x="794611" y="1739195"/>
              <a:ext cx="2495157" cy="2640917"/>
              <a:chOff x="1263334" y="1439274"/>
              <a:chExt cx="1555283" cy="1646138"/>
            </a:xfrm>
          </p:grpSpPr>
          <p:graphicFrame>
            <p:nvGraphicFramePr>
              <p:cNvPr id="62" name="Chart 61"/>
              <p:cNvGraphicFramePr/>
              <p:nvPr/>
            </p:nvGraphicFramePr>
            <p:xfrm>
              <a:off x="1263334" y="1439274"/>
              <a:ext cx="1555283" cy="164613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1"/>
              </a:graphicData>
            </a:graphic>
          </p:graphicFrame>
          <p:sp>
            <p:nvSpPr>
              <p:cNvPr id="68" name="TextBox 67"/>
              <p:cNvSpPr txBox="1"/>
              <p:nvPr/>
            </p:nvSpPr>
            <p:spPr>
              <a:xfrm>
                <a:off x="1775024" y="2121656"/>
                <a:ext cx="531902" cy="2813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1"/>
                    </a:solidFill>
                  </a:rPr>
                  <a:t>70%</a:t>
                </a:r>
                <a:endParaRPr lang="en-US" sz="1200" b="1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50" name="TextBox 49"/>
            <p:cNvSpPr txBox="1"/>
            <p:nvPr/>
          </p:nvSpPr>
          <p:spPr>
            <a:xfrm>
              <a:off x="1764336" y="4392766"/>
              <a:ext cx="555708" cy="32829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1"/>
                  </a:solidFill>
                </a:rPr>
                <a:t>2001</a:t>
              </a:r>
              <a:endParaRPr lang="en-US" sz="1600" b="1" dirty="0">
                <a:solidFill>
                  <a:schemeClr val="accent1"/>
                </a:solidFill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1178077" y="4923438"/>
              <a:ext cx="1728224" cy="744537"/>
              <a:chOff x="654725" y="3050273"/>
              <a:chExt cx="1296168" cy="558403"/>
            </a:xfrm>
          </p:grpSpPr>
          <p:sp>
            <p:nvSpPr>
              <p:cNvPr id="39" name="Isosceles Triangle 38"/>
              <p:cNvSpPr/>
              <p:nvPr/>
            </p:nvSpPr>
            <p:spPr>
              <a:xfrm>
                <a:off x="1158914" y="3050273"/>
                <a:ext cx="287790" cy="21276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55" name="Round Same Side Corner Rectangle 54"/>
              <p:cNvSpPr/>
              <p:nvPr/>
            </p:nvSpPr>
            <p:spPr>
              <a:xfrm>
                <a:off x="654725" y="3187760"/>
                <a:ext cx="1296168" cy="420916"/>
              </a:xfrm>
              <a:prstGeom prst="round2Same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200" b="1" dirty="0">
                    <a:solidFill>
                      <a:schemeClr val="bg1"/>
                    </a:solidFill>
                    <a:latin typeface="+mj-lt"/>
                  </a:rPr>
                  <a:t>你的标题</a:t>
                </a:r>
                <a:endParaRPr lang="en-US" sz="12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2534779" y="1278237"/>
            <a:ext cx="1871368" cy="2958503"/>
            <a:chOff x="3503975" y="1739198"/>
            <a:chExt cx="2495157" cy="3944671"/>
          </a:xfrm>
        </p:grpSpPr>
        <p:grpSp>
          <p:nvGrpSpPr>
            <p:cNvPr id="10" name="Group 34"/>
            <p:cNvGrpSpPr>
              <a:grpSpLocks noChangeAspect="1"/>
            </p:cNvGrpSpPr>
            <p:nvPr/>
          </p:nvGrpSpPr>
          <p:grpSpPr>
            <a:xfrm>
              <a:off x="3503975" y="1739198"/>
              <a:ext cx="2495157" cy="2640919"/>
              <a:chOff x="2992668" y="1439274"/>
              <a:chExt cx="1555283" cy="1646138"/>
            </a:xfrm>
          </p:grpSpPr>
          <p:graphicFrame>
            <p:nvGraphicFramePr>
              <p:cNvPr id="64" name="Chart 63"/>
              <p:cNvGraphicFramePr/>
              <p:nvPr/>
            </p:nvGraphicFramePr>
            <p:xfrm>
              <a:off x="2992668" y="1439274"/>
              <a:ext cx="1555283" cy="164613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69" name="TextBox 68"/>
              <p:cNvSpPr txBox="1"/>
              <p:nvPr/>
            </p:nvSpPr>
            <p:spPr>
              <a:xfrm>
                <a:off x="3504358" y="2115461"/>
                <a:ext cx="531902" cy="2813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/>
                    </a:solidFill>
                  </a:rPr>
                  <a:t>50%</a:t>
                </a:r>
                <a:endParaRPr lang="en-US" sz="1600" b="1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4473700" y="4392766"/>
              <a:ext cx="555708" cy="32829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/>
                  </a:solidFill>
                </a:rPr>
                <a:t>2005</a:t>
              </a:r>
              <a:endParaRPr lang="en-US" sz="1600" b="1" dirty="0">
                <a:solidFill>
                  <a:schemeClr val="accent2"/>
                </a:solidFill>
              </a:endParaRP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3887441" y="4939332"/>
              <a:ext cx="1728224" cy="744537"/>
              <a:chOff x="654725" y="3050273"/>
              <a:chExt cx="1296168" cy="558403"/>
            </a:xfrm>
          </p:grpSpPr>
          <p:sp>
            <p:nvSpPr>
              <p:cNvPr id="57" name="Isosceles Triangle 56"/>
              <p:cNvSpPr/>
              <p:nvPr/>
            </p:nvSpPr>
            <p:spPr>
              <a:xfrm>
                <a:off x="1158914" y="3050273"/>
                <a:ext cx="287790" cy="212761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58" name="Round Same Side Corner Rectangle 57"/>
              <p:cNvSpPr/>
              <p:nvPr/>
            </p:nvSpPr>
            <p:spPr>
              <a:xfrm>
                <a:off x="654725" y="3187760"/>
                <a:ext cx="1296168" cy="420916"/>
              </a:xfrm>
              <a:prstGeom prst="round2Same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200" b="1" dirty="0">
                    <a:solidFill>
                      <a:schemeClr val="bg1"/>
                    </a:solidFill>
                    <a:latin typeface="+mj-lt"/>
                  </a:rPr>
                  <a:t>你的标题</a:t>
                </a:r>
                <a:endParaRPr lang="en-US" sz="12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4737852" y="1284195"/>
            <a:ext cx="1871368" cy="2946585"/>
            <a:chOff x="8922702" y="1739195"/>
            <a:chExt cx="2495157" cy="3928780"/>
          </a:xfrm>
        </p:grpSpPr>
        <p:grpSp>
          <p:nvGrpSpPr>
            <p:cNvPr id="12" name="Group 36"/>
            <p:cNvGrpSpPr>
              <a:grpSpLocks noChangeAspect="1"/>
            </p:cNvGrpSpPr>
            <p:nvPr/>
          </p:nvGrpSpPr>
          <p:grpSpPr>
            <a:xfrm>
              <a:off x="8922702" y="1739195"/>
              <a:ext cx="2495157" cy="2640917"/>
              <a:chOff x="6325383" y="1439274"/>
              <a:chExt cx="1555283" cy="1646138"/>
            </a:xfrm>
          </p:grpSpPr>
          <p:graphicFrame>
            <p:nvGraphicFramePr>
              <p:cNvPr id="66" name="Chart 65"/>
              <p:cNvGraphicFramePr/>
              <p:nvPr/>
            </p:nvGraphicFramePr>
            <p:xfrm>
              <a:off x="6325383" y="1439274"/>
              <a:ext cx="1555283" cy="164613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71" name="TextBox 70"/>
              <p:cNvSpPr txBox="1"/>
              <p:nvPr/>
            </p:nvSpPr>
            <p:spPr>
              <a:xfrm>
                <a:off x="6779912" y="2138345"/>
                <a:ext cx="666544" cy="2813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4"/>
                    </a:solidFill>
                  </a:rPr>
                  <a:t>100%</a:t>
                </a:r>
                <a:endParaRPr lang="en-US" sz="1200" b="1" dirty="0"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9892427" y="4392766"/>
              <a:ext cx="555708" cy="32829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4"/>
                  </a:solidFill>
                </a:rPr>
                <a:t>2014</a:t>
              </a:r>
              <a:endParaRPr lang="en-US" sz="1600" b="1" dirty="0">
                <a:solidFill>
                  <a:schemeClr val="accent4"/>
                </a:solidFill>
              </a:endParaRPr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9306168" y="4923438"/>
              <a:ext cx="1728224" cy="744537"/>
              <a:chOff x="654725" y="3050273"/>
              <a:chExt cx="1296168" cy="558403"/>
            </a:xfrm>
          </p:grpSpPr>
          <p:sp>
            <p:nvSpPr>
              <p:cNvPr id="74" name="Isosceles Triangle 73"/>
              <p:cNvSpPr/>
              <p:nvPr/>
            </p:nvSpPr>
            <p:spPr>
              <a:xfrm>
                <a:off x="1158914" y="3050273"/>
                <a:ext cx="287790" cy="212761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75" name="Round Same Side Corner Rectangle 74"/>
              <p:cNvSpPr/>
              <p:nvPr/>
            </p:nvSpPr>
            <p:spPr>
              <a:xfrm>
                <a:off x="654725" y="3187760"/>
                <a:ext cx="1296168" cy="420916"/>
              </a:xfrm>
              <a:prstGeom prst="round2Same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200" b="1" dirty="0">
                    <a:solidFill>
                      <a:schemeClr val="bg1"/>
                    </a:solidFill>
                    <a:latin typeface="+mj-lt"/>
                  </a:rPr>
                  <a:t>你的标题</a:t>
                </a:r>
                <a:endParaRPr lang="en-US" sz="12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</p:grpSp>
      <p:grpSp>
        <p:nvGrpSpPr>
          <p:cNvPr id="61" name="组合 60"/>
          <p:cNvGrpSpPr/>
          <p:nvPr/>
        </p:nvGrpSpPr>
        <p:grpSpPr>
          <a:xfrm>
            <a:off x="6940926" y="1278237"/>
            <a:ext cx="1871368" cy="2958503"/>
            <a:chOff x="3503975" y="1739198"/>
            <a:chExt cx="2495157" cy="3944671"/>
          </a:xfrm>
        </p:grpSpPr>
        <p:grpSp>
          <p:nvGrpSpPr>
            <p:cNvPr id="76" name="Group 34"/>
            <p:cNvGrpSpPr>
              <a:grpSpLocks noChangeAspect="1"/>
            </p:cNvGrpSpPr>
            <p:nvPr/>
          </p:nvGrpSpPr>
          <p:grpSpPr>
            <a:xfrm>
              <a:off x="3503975" y="1739198"/>
              <a:ext cx="2495157" cy="2640919"/>
              <a:chOff x="2992668" y="1439274"/>
              <a:chExt cx="1555283" cy="1646138"/>
            </a:xfrm>
          </p:grpSpPr>
          <p:graphicFrame>
            <p:nvGraphicFramePr>
              <p:cNvPr id="81" name="Chart 63"/>
              <p:cNvGraphicFramePr/>
              <p:nvPr/>
            </p:nvGraphicFramePr>
            <p:xfrm>
              <a:off x="2992668" y="1439274"/>
              <a:ext cx="1555283" cy="164613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82" name="TextBox 68"/>
              <p:cNvSpPr txBox="1"/>
              <p:nvPr/>
            </p:nvSpPr>
            <p:spPr>
              <a:xfrm>
                <a:off x="3504358" y="2115461"/>
                <a:ext cx="531902" cy="2813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/>
                    </a:solidFill>
                  </a:rPr>
                  <a:t>50%</a:t>
                </a:r>
                <a:endParaRPr lang="en-US" sz="1600" b="1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77" name="TextBox 50"/>
            <p:cNvSpPr txBox="1"/>
            <p:nvPr/>
          </p:nvSpPr>
          <p:spPr>
            <a:xfrm>
              <a:off x="4473700" y="4392766"/>
              <a:ext cx="555708" cy="32829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2"/>
                  </a:solidFill>
                </a:rPr>
                <a:t>2005</a:t>
              </a:r>
              <a:endParaRPr lang="en-US" sz="1600" b="1" dirty="0">
                <a:solidFill>
                  <a:schemeClr val="accent2"/>
                </a:solidFill>
              </a:endParaRPr>
            </a:p>
          </p:txBody>
        </p:sp>
        <p:grpSp>
          <p:nvGrpSpPr>
            <p:cNvPr id="78" name="Group 55"/>
            <p:cNvGrpSpPr/>
            <p:nvPr/>
          </p:nvGrpSpPr>
          <p:grpSpPr>
            <a:xfrm>
              <a:off x="3887441" y="4939332"/>
              <a:ext cx="1728224" cy="744537"/>
              <a:chOff x="654725" y="3050273"/>
              <a:chExt cx="1296168" cy="558403"/>
            </a:xfrm>
          </p:grpSpPr>
          <p:sp>
            <p:nvSpPr>
              <p:cNvPr id="79" name="Isosceles Triangle 56"/>
              <p:cNvSpPr/>
              <p:nvPr/>
            </p:nvSpPr>
            <p:spPr>
              <a:xfrm>
                <a:off x="1158914" y="3050273"/>
                <a:ext cx="287790" cy="212761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80" name="Round Same Side Corner Rectangle 57"/>
              <p:cNvSpPr/>
              <p:nvPr/>
            </p:nvSpPr>
            <p:spPr>
              <a:xfrm>
                <a:off x="654725" y="3187760"/>
                <a:ext cx="1296168" cy="420916"/>
              </a:xfrm>
              <a:prstGeom prst="round2Same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200" b="1" dirty="0">
                    <a:solidFill>
                      <a:schemeClr val="bg1"/>
                    </a:solidFill>
                    <a:latin typeface="+mj-lt"/>
                  </a:rPr>
                  <a:t>你的标题</a:t>
                </a:r>
                <a:endParaRPr lang="en-US" sz="12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</p:grpSp>
      <p:sp>
        <p:nvSpPr>
          <p:cNvPr id="13" name="内容占位符 12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endParaRPr lang="zh-CN" altLang="en-US"/>
          </a:p>
        </p:txBody>
      </p:sp>
      <p:sp>
        <p:nvSpPr>
          <p:cNvPr id="41" name="TextBox 8"/>
          <p:cNvSpPr txBox="1"/>
          <p:nvPr/>
        </p:nvSpPr>
        <p:spPr>
          <a:xfrm>
            <a:off x="585981" y="166212"/>
            <a:ext cx="2808288" cy="35022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</a:t>
            </a:r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TextBox 8"/>
          <p:cNvSpPr txBox="1"/>
          <p:nvPr/>
        </p:nvSpPr>
        <p:spPr>
          <a:xfrm>
            <a:off x="585981" y="528851"/>
            <a:ext cx="1996601" cy="15324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99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 ANNUAL WORK SUMMARY</a:t>
            </a:r>
            <a:endParaRPr lang="zh-CN" altLang="en-US" sz="128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>
            <p:ph sz="quarter" idx="10"/>
          </p:nvPr>
        </p:nvPicPr>
        <p:blipFill>
          <a:blip r:embed="rId5"/>
          <a:stretch>
            <a:fillRect/>
          </a:stretch>
        </p:blipFill>
        <p:spPr>
          <a:xfrm>
            <a:off x="8026400" y="0"/>
            <a:ext cx="1117600" cy="1121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13" grpId="0" build="p"/>
      <p:bldP spid="41" grpId="0"/>
      <p:bldP spid="4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72000" y="745207"/>
            <a:ext cx="4571999" cy="4028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80"/>
          </a:p>
        </p:txBody>
      </p:sp>
      <p:sp>
        <p:nvSpPr>
          <p:cNvPr id="22" name="Rectangle 21"/>
          <p:cNvSpPr/>
          <p:nvPr/>
        </p:nvSpPr>
        <p:spPr>
          <a:xfrm>
            <a:off x="679692" y="1189196"/>
            <a:ext cx="3892308" cy="2216492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1427" b="-1142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128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572001" y="1189196"/>
            <a:ext cx="3892304" cy="2216492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128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4" name="Group 20"/>
          <p:cNvGrpSpPr/>
          <p:nvPr/>
        </p:nvGrpSpPr>
        <p:grpSpPr>
          <a:xfrm>
            <a:off x="690877" y="3585878"/>
            <a:ext cx="3679320" cy="883667"/>
            <a:chOff x="787791" y="5598942"/>
            <a:chExt cx="2260209" cy="1178288"/>
          </a:xfrm>
        </p:grpSpPr>
        <p:sp>
          <p:nvSpPr>
            <p:cNvPr id="25" name="TextBox 18"/>
            <p:cNvSpPr txBox="1"/>
            <p:nvPr/>
          </p:nvSpPr>
          <p:spPr>
            <a:xfrm>
              <a:off x="1524991" y="5598942"/>
              <a:ext cx="785811" cy="29180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zh-CN" altLang="en-US" sz="142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2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" name="Rectangle 19"/>
            <p:cNvSpPr/>
            <p:nvPr/>
          </p:nvSpPr>
          <p:spPr>
            <a:xfrm>
              <a:off x="787791" y="6076487"/>
              <a:ext cx="2260209" cy="7007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57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</a:r>
              <a:endParaRPr lang="en-GB" altLang="zh-CN" sz="57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7" name="Group 21"/>
          <p:cNvGrpSpPr/>
          <p:nvPr/>
        </p:nvGrpSpPr>
        <p:grpSpPr>
          <a:xfrm>
            <a:off x="4773800" y="3585880"/>
            <a:ext cx="3679320" cy="901539"/>
            <a:chOff x="787791" y="5598942"/>
            <a:chExt cx="2260209" cy="1202116"/>
          </a:xfrm>
        </p:grpSpPr>
        <p:sp>
          <p:nvSpPr>
            <p:cNvPr id="28" name="TextBox 22"/>
            <p:cNvSpPr txBox="1"/>
            <p:nvPr/>
          </p:nvSpPr>
          <p:spPr>
            <a:xfrm>
              <a:off x="1520372" y="5598942"/>
              <a:ext cx="785811" cy="29180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zh-CN" altLang="en-US" sz="142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2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Rectangle 23"/>
            <p:cNvSpPr/>
            <p:nvPr/>
          </p:nvSpPr>
          <p:spPr>
            <a:xfrm>
              <a:off x="787791" y="6100316"/>
              <a:ext cx="2260209" cy="70074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57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</a:r>
              <a:endParaRPr lang="en-GB" altLang="zh-CN" sz="57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5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400" y="0"/>
            <a:ext cx="1117600" cy="1121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bldLvl="0" animBg="1"/>
      <p:bldP spid="23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 Placeholder 17"/>
          <p:cNvSpPr>
            <a:spLocks noGrp="1"/>
          </p:cNvSpPr>
          <p:nvPr>
            <p:ph type="sldNum" sz="quarter" idx="4294967295"/>
          </p:nvPr>
        </p:nvSpPr>
        <p:spPr>
          <a:xfrm>
            <a:off x="8685610" y="4755357"/>
            <a:ext cx="458390" cy="275035"/>
          </a:xfrm>
        </p:spPr>
        <p:txBody>
          <a:bodyPr/>
          <a:lstStyle/>
          <a:p>
            <a:fld id="{C136B7D2-B98C-44FD-8D04-7EC62A564975}" type="slidenum">
              <a:rPr lang="en-US" smtClean="0"/>
            </a:fld>
            <a:endParaRPr lang="en-US" dirty="0"/>
          </a:p>
        </p:txBody>
      </p:sp>
      <p:sp>
        <p:nvSpPr>
          <p:cNvPr id="5" name="Hexagon 4"/>
          <p:cNvSpPr/>
          <p:nvPr/>
        </p:nvSpPr>
        <p:spPr>
          <a:xfrm>
            <a:off x="1570766" y="2503870"/>
            <a:ext cx="1737429" cy="1497782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/>
          </a:p>
        </p:txBody>
      </p:sp>
      <p:sp>
        <p:nvSpPr>
          <p:cNvPr id="7" name="Hexagon 6"/>
          <p:cNvSpPr/>
          <p:nvPr/>
        </p:nvSpPr>
        <p:spPr>
          <a:xfrm>
            <a:off x="5873459" y="1697371"/>
            <a:ext cx="1737429" cy="1497782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/>
          </a:p>
        </p:txBody>
      </p:sp>
      <p:sp>
        <p:nvSpPr>
          <p:cNvPr id="8" name="Hexagon 7"/>
          <p:cNvSpPr/>
          <p:nvPr/>
        </p:nvSpPr>
        <p:spPr>
          <a:xfrm>
            <a:off x="3004156" y="1697778"/>
            <a:ext cx="1737429" cy="1497782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/>
          </a:p>
        </p:txBody>
      </p:sp>
      <p:sp>
        <p:nvSpPr>
          <p:cNvPr id="11" name="Hexagon 10"/>
          <p:cNvSpPr/>
          <p:nvPr/>
        </p:nvSpPr>
        <p:spPr>
          <a:xfrm>
            <a:off x="4438376" y="2475244"/>
            <a:ext cx="1737429" cy="1497782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/>
          </a:p>
        </p:txBody>
      </p:sp>
      <p:sp>
        <p:nvSpPr>
          <p:cNvPr id="13" name="Freeform 83"/>
          <p:cNvSpPr/>
          <p:nvPr/>
        </p:nvSpPr>
        <p:spPr bwMode="auto">
          <a:xfrm>
            <a:off x="2224962" y="2873088"/>
            <a:ext cx="429034" cy="429034"/>
          </a:xfrm>
          <a:custGeom>
            <a:avLst/>
            <a:gdLst/>
            <a:ahLst/>
            <a:cxnLst>
              <a:cxn ang="0">
                <a:pos x="44" y="55"/>
              </a:cxn>
              <a:cxn ang="0">
                <a:pos x="37" y="55"/>
              </a:cxn>
              <a:cxn ang="0">
                <a:pos x="37" y="33"/>
              </a:cxn>
              <a:cxn ang="0">
                <a:pos x="45" y="33"/>
              </a:cxn>
              <a:cxn ang="0">
                <a:pos x="46" y="25"/>
              </a:cxn>
              <a:cxn ang="0">
                <a:pos x="37" y="25"/>
              </a:cxn>
              <a:cxn ang="0">
                <a:pos x="37" y="20"/>
              </a:cxn>
              <a:cxn ang="0">
                <a:pos x="42" y="16"/>
              </a:cxn>
              <a:cxn ang="0">
                <a:pos x="47" y="16"/>
              </a:cxn>
              <a:cxn ang="0">
                <a:pos x="47" y="9"/>
              </a:cxn>
              <a:cxn ang="0">
                <a:pos x="40" y="8"/>
              </a:cxn>
              <a:cxn ang="0">
                <a:pos x="29" y="19"/>
              </a:cxn>
              <a:cxn ang="0">
                <a:pos x="29" y="25"/>
              </a:cxn>
              <a:cxn ang="0">
                <a:pos x="21" y="25"/>
              </a:cxn>
              <a:cxn ang="0">
                <a:pos x="21" y="33"/>
              </a:cxn>
              <a:cxn ang="0">
                <a:pos x="29" y="33"/>
              </a:cxn>
              <a:cxn ang="0">
                <a:pos x="29" y="55"/>
              </a:cxn>
              <a:cxn ang="0">
                <a:pos x="10" y="55"/>
              </a:cxn>
              <a:cxn ang="0">
                <a:pos x="0" y="45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5"/>
              </a:cxn>
              <a:cxn ang="0">
                <a:pos x="44" y="55"/>
              </a:cxn>
            </a:cxnLst>
            <a:rect l="0" t="0" r="r" b="b"/>
            <a:pathLst>
              <a:path w="55" h="55">
                <a:moveTo>
                  <a:pt x="44" y="55"/>
                </a:moveTo>
                <a:cubicBezTo>
                  <a:pt x="37" y="55"/>
                  <a:pt x="37" y="55"/>
                  <a:pt x="37" y="55"/>
                </a:cubicBezTo>
                <a:cubicBezTo>
                  <a:pt x="37" y="33"/>
                  <a:pt x="37" y="33"/>
                  <a:pt x="37" y="33"/>
                </a:cubicBezTo>
                <a:cubicBezTo>
                  <a:pt x="45" y="33"/>
                  <a:pt x="45" y="33"/>
                  <a:pt x="45" y="33"/>
                </a:cubicBezTo>
                <a:cubicBezTo>
                  <a:pt x="46" y="25"/>
                  <a:pt x="46" y="25"/>
                  <a:pt x="46" y="25"/>
                </a:cubicBezTo>
                <a:cubicBezTo>
                  <a:pt x="37" y="25"/>
                  <a:pt x="37" y="25"/>
                  <a:pt x="37" y="25"/>
                </a:cubicBezTo>
                <a:cubicBezTo>
                  <a:pt x="37" y="20"/>
                  <a:pt x="37" y="20"/>
                  <a:pt x="37" y="20"/>
                </a:cubicBezTo>
                <a:cubicBezTo>
                  <a:pt x="37" y="18"/>
                  <a:pt x="38" y="16"/>
                  <a:pt x="42" y="16"/>
                </a:cubicBezTo>
                <a:cubicBezTo>
                  <a:pt x="47" y="16"/>
                  <a:pt x="47" y="16"/>
                  <a:pt x="47" y="16"/>
                </a:cubicBezTo>
                <a:cubicBezTo>
                  <a:pt x="47" y="9"/>
                  <a:pt x="47" y="9"/>
                  <a:pt x="47" y="9"/>
                </a:cubicBezTo>
                <a:cubicBezTo>
                  <a:pt x="45" y="9"/>
                  <a:pt x="43" y="8"/>
                  <a:pt x="40" y="8"/>
                </a:cubicBezTo>
                <a:cubicBezTo>
                  <a:pt x="34" y="8"/>
                  <a:pt x="29" y="12"/>
                  <a:pt x="29" y="19"/>
                </a:cubicBezTo>
                <a:cubicBezTo>
                  <a:pt x="29" y="25"/>
                  <a:pt x="29" y="25"/>
                  <a:pt x="29" y="25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33"/>
                  <a:pt x="21" y="33"/>
                  <a:pt x="21" y="33"/>
                </a:cubicBezTo>
                <a:cubicBezTo>
                  <a:pt x="29" y="33"/>
                  <a:pt x="29" y="33"/>
                  <a:pt x="29" y="33"/>
                </a:cubicBezTo>
                <a:cubicBezTo>
                  <a:pt x="29" y="55"/>
                  <a:pt x="29" y="55"/>
                  <a:pt x="29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5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cubicBezTo>
                  <a:pt x="55" y="45"/>
                  <a:pt x="55" y="45"/>
                  <a:pt x="55" y="45"/>
                </a:cubicBezTo>
                <a:cubicBezTo>
                  <a:pt x="55" y="50"/>
                  <a:pt x="50" y="55"/>
                  <a:pt x="44" y="5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4" name="Freeform 23"/>
          <p:cNvSpPr>
            <a:spLocks noEditPoints="1"/>
          </p:cNvSpPr>
          <p:nvPr/>
        </p:nvSpPr>
        <p:spPr bwMode="auto">
          <a:xfrm>
            <a:off x="3673093" y="2087208"/>
            <a:ext cx="399552" cy="399550"/>
          </a:xfrm>
          <a:custGeom>
            <a:avLst/>
            <a:gdLst/>
            <a:ahLst/>
            <a:cxnLst>
              <a:cxn ang="0">
                <a:pos x="62" y="51"/>
              </a:cxn>
              <a:cxn ang="0">
                <a:pos x="51" y="62"/>
              </a:cxn>
              <a:cxn ang="0">
                <a:pos x="12" y="62"/>
              </a:cxn>
              <a:cxn ang="0">
                <a:pos x="0" y="51"/>
              </a:cxn>
              <a:cxn ang="0">
                <a:pos x="0" y="12"/>
              </a:cxn>
              <a:cxn ang="0">
                <a:pos x="12" y="0"/>
              </a:cxn>
              <a:cxn ang="0">
                <a:pos x="51" y="0"/>
              </a:cxn>
              <a:cxn ang="0">
                <a:pos x="62" y="12"/>
              </a:cxn>
              <a:cxn ang="0">
                <a:pos x="62" y="51"/>
              </a:cxn>
              <a:cxn ang="0">
                <a:pos x="47" y="21"/>
              </a:cxn>
              <a:cxn ang="0">
                <a:pos x="51" y="16"/>
              </a:cxn>
              <a:cxn ang="0">
                <a:pos x="45" y="19"/>
              </a:cxn>
              <a:cxn ang="0">
                <a:pos x="39" y="16"/>
              </a:cxn>
              <a:cxn ang="0">
                <a:pos x="31" y="24"/>
              </a:cxn>
              <a:cxn ang="0">
                <a:pos x="31" y="26"/>
              </a:cxn>
              <a:cxn ang="0">
                <a:pos x="14" y="17"/>
              </a:cxn>
              <a:cxn ang="0">
                <a:pos x="12" y="22"/>
              </a:cxn>
              <a:cxn ang="0">
                <a:pos x="16" y="29"/>
              </a:cxn>
              <a:cxn ang="0">
                <a:pos x="12" y="28"/>
              </a:cxn>
              <a:cxn ang="0">
                <a:pos x="12" y="28"/>
              </a:cxn>
              <a:cxn ang="0">
                <a:pos x="19" y="36"/>
              </a:cxn>
              <a:cxn ang="0">
                <a:pos x="17" y="36"/>
              </a:cxn>
              <a:cxn ang="0">
                <a:pos x="15" y="36"/>
              </a:cxn>
              <a:cxn ang="0">
                <a:pos x="23" y="42"/>
              </a:cxn>
              <a:cxn ang="0">
                <a:pos x="13" y="46"/>
              </a:cxn>
              <a:cxn ang="0">
                <a:pos x="11" y="46"/>
              </a:cxn>
              <a:cxn ang="0">
                <a:pos x="24" y="49"/>
              </a:cxn>
              <a:cxn ang="0">
                <a:pos x="48" y="25"/>
              </a:cxn>
              <a:cxn ang="0">
                <a:pos x="48" y="24"/>
              </a:cxn>
              <a:cxn ang="0">
                <a:pos x="52" y="20"/>
              </a:cxn>
              <a:cxn ang="0">
                <a:pos x="47" y="21"/>
              </a:cxn>
            </a:cxnLst>
            <a:rect l="0" t="0" r="r" b="b"/>
            <a:pathLst>
              <a:path w="62" h="62">
                <a:moveTo>
                  <a:pt x="62" y="51"/>
                </a:moveTo>
                <a:cubicBezTo>
                  <a:pt x="62" y="57"/>
                  <a:pt x="57" y="62"/>
                  <a:pt x="51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6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6"/>
                  <a:pt x="62" y="12"/>
                </a:cubicBezTo>
                <a:lnTo>
                  <a:pt x="62" y="51"/>
                </a:lnTo>
                <a:close/>
                <a:moveTo>
                  <a:pt x="47" y="21"/>
                </a:moveTo>
                <a:cubicBezTo>
                  <a:pt x="49" y="20"/>
                  <a:pt x="50" y="18"/>
                  <a:pt x="51" y="16"/>
                </a:cubicBezTo>
                <a:cubicBezTo>
                  <a:pt x="49" y="17"/>
                  <a:pt x="47" y="18"/>
                  <a:pt x="45" y="19"/>
                </a:cubicBezTo>
                <a:cubicBezTo>
                  <a:pt x="44" y="17"/>
                  <a:pt x="42" y="16"/>
                  <a:pt x="39" y="16"/>
                </a:cubicBezTo>
                <a:cubicBezTo>
                  <a:pt x="35" y="16"/>
                  <a:pt x="31" y="20"/>
                  <a:pt x="31" y="24"/>
                </a:cubicBezTo>
                <a:cubicBezTo>
                  <a:pt x="31" y="25"/>
                  <a:pt x="31" y="26"/>
                  <a:pt x="31" y="26"/>
                </a:cubicBezTo>
                <a:cubicBezTo>
                  <a:pt x="24" y="26"/>
                  <a:pt x="18" y="23"/>
                  <a:pt x="14" y="17"/>
                </a:cubicBezTo>
                <a:cubicBezTo>
                  <a:pt x="13" y="19"/>
                  <a:pt x="12" y="20"/>
                  <a:pt x="12" y="22"/>
                </a:cubicBezTo>
                <a:cubicBezTo>
                  <a:pt x="12" y="25"/>
                  <a:pt x="14" y="27"/>
                  <a:pt x="16" y="29"/>
                </a:cubicBezTo>
                <a:cubicBezTo>
                  <a:pt x="15" y="29"/>
                  <a:pt x="13" y="28"/>
                  <a:pt x="12" y="28"/>
                </a:cubicBezTo>
                <a:cubicBezTo>
                  <a:pt x="12" y="28"/>
                  <a:pt x="12" y="28"/>
                  <a:pt x="12" y="28"/>
                </a:cubicBezTo>
                <a:cubicBezTo>
                  <a:pt x="12" y="32"/>
                  <a:pt x="15" y="35"/>
                  <a:pt x="19" y="36"/>
                </a:cubicBezTo>
                <a:cubicBezTo>
                  <a:pt x="18" y="36"/>
                  <a:pt x="18" y="36"/>
                  <a:pt x="17" y="36"/>
                </a:cubicBezTo>
                <a:cubicBezTo>
                  <a:pt x="16" y="36"/>
                  <a:pt x="16" y="36"/>
                  <a:pt x="15" y="36"/>
                </a:cubicBezTo>
                <a:cubicBezTo>
                  <a:pt x="16" y="39"/>
                  <a:pt x="20" y="42"/>
                  <a:pt x="23" y="42"/>
                </a:cubicBezTo>
                <a:cubicBezTo>
                  <a:pt x="20" y="44"/>
                  <a:pt x="17" y="46"/>
                  <a:pt x="13" y="46"/>
                </a:cubicBezTo>
                <a:cubicBezTo>
                  <a:pt x="12" y="46"/>
                  <a:pt x="11" y="46"/>
                  <a:pt x="11" y="46"/>
                </a:cubicBezTo>
                <a:cubicBezTo>
                  <a:pt x="14" y="48"/>
                  <a:pt x="19" y="49"/>
                  <a:pt x="24" y="49"/>
                </a:cubicBezTo>
                <a:cubicBezTo>
                  <a:pt x="39" y="49"/>
                  <a:pt x="48" y="36"/>
                  <a:pt x="48" y="25"/>
                </a:cubicBezTo>
                <a:cubicBezTo>
                  <a:pt x="48" y="25"/>
                  <a:pt x="48" y="25"/>
                  <a:pt x="48" y="24"/>
                </a:cubicBezTo>
                <a:cubicBezTo>
                  <a:pt x="49" y="23"/>
                  <a:pt x="51" y="22"/>
                  <a:pt x="52" y="20"/>
                </a:cubicBezTo>
                <a:cubicBezTo>
                  <a:pt x="50" y="20"/>
                  <a:pt x="49" y="21"/>
                  <a:pt x="47" y="2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5" name="Freeform 104"/>
          <p:cNvSpPr>
            <a:spLocks noEditPoints="1"/>
          </p:cNvSpPr>
          <p:nvPr/>
        </p:nvSpPr>
        <p:spPr bwMode="auto">
          <a:xfrm>
            <a:off x="6527656" y="2062552"/>
            <a:ext cx="429032" cy="429032"/>
          </a:xfrm>
          <a:custGeom>
            <a:avLst/>
            <a:gdLst/>
            <a:ahLst/>
            <a:cxnLst>
              <a:cxn ang="0">
                <a:pos x="62" y="51"/>
              </a:cxn>
              <a:cxn ang="0">
                <a:pos x="51" y="62"/>
              </a:cxn>
              <a:cxn ang="0">
                <a:pos x="12" y="62"/>
              </a:cxn>
              <a:cxn ang="0">
                <a:pos x="0" y="51"/>
              </a:cxn>
              <a:cxn ang="0">
                <a:pos x="0" y="12"/>
              </a:cxn>
              <a:cxn ang="0">
                <a:pos x="12" y="0"/>
              </a:cxn>
              <a:cxn ang="0">
                <a:pos x="51" y="0"/>
              </a:cxn>
              <a:cxn ang="0">
                <a:pos x="62" y="12"/>
              </a:cxn>
              <a:cxn ang="0">
                <a:pos x="62" y="51"/>
              </a:cxn>
              <a:cxn ang="0">
                <a:pos x="15" y="11"/>
              </a:cxn>
              <a:cxn ang="0">
                <a:pos x="9" y="16"/>
              </a:cxn>
              <a:cxn ang="0">
                <a:pos x="15" y="20"/>
              </a:cxn>
              <a:cxn ang="0">
                <a:pos x="15" y="20"/>
              </a:cxn>
              <a:cxn ang="0">
                <a:pos x="20" y="16"/>
              </a:cxn>
              <a:cxn ang="0">
                <a:pos x="15" y="11"/>
              </a:cxn>
              <a:cxn ang="0">
                <a:pos x="19" y="52"/>
              </a:cxn>
              <a:cxn ang="0">
                <a:pos x="19" y="24"/>
              </a:cxn>
              <a:cxn ang="0">
                <a:pos x="10" y="24"/>
              </a:cxn>
              <a:cxn ang="0">
                <a:pos x="10" y="52"/>
              </a:cxn>
              <a:cxn ang="0">
                <a:pos x="19" y="52"/>
              </a:cxn>
              <a:cxn ang="0">
                <a:pos x="53" y="52"/>
              </a:cxn>
              <a:cxn ang="0">
                <a:pos x="53" y="36"/>
              </a:cxn>
              <a:cxn ang="0">
                <a:pos x="42" y="24"/>
              </a:cxn>
              <a:cxn ang="0">
                <a:pos x="34" y="28"/>
              </a:cxn>
              <a:cxn ang="0">
                <a:pos x="34" y="28"/>
              </a:cxn>
              <a:cxn ang="0">
                <a:pos x="34" y="24"/>
              </a:cxn>
              <a:cxn ang="0">
                <a:pos x="24" y="24"/>
              </a:cxn>
              <a:cxn ang="0">
                <a:pos x="24" y="52"/>
              </a:cxn>
              <a:cxn ang="0">
                <a:pos x="34" y="52"/>
              </a:cxn>
              <a:cxn ang="0">
                <a:pos x="34" y="37"/>
              </a:cxn>
              <a:cxn ang="0">
                <a:pos x="34" y="34"/>
              </a:cxn>
              <a:cxn ang="0">
                <a:pos x="39" y="31"/>
              </a:cxn>
              <a:cxn ang="0">
                <a:pos x="43" y="37"/>
              </a:cxn>
              <a:cxn ang="0">
                <a:pos x="43" y="52"/>
              </a:cxn>
              <a:cxn ang="0">
                <a:pos x="53" y="52"/>
              </a:cxn>
            </a:cxnLst>
            <a:rect l="0" t="0" r="r" b="b"/>
            <a:pathLst>
              <a:path w="62" h="62">
                <a:moveTo>
                  <a:pt x="62" y="51"/>
                </a:moveTo>
                <a:cubicBezTo>
                  <a:pt x="62" y="57"/>
                  <a:pt x="57" y="62"/>
                  <a:pt x="51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6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6"/>
                  <a:pt x="62" y="12"/>
                </a:cubicBezTo>
                <a:lnTo>
                  <a:pt x="62" y="51"/>
                </a:lnTo>
                <a:close/>
                <a:moveTo>
                  <a:pt x="15" y="11"/>
                </a:moveTo>
                <a:cubicBezTo>
                  <a:pt x="12" y="11"/>
                  <a:pt x="9" y="13"/>
                  <a:pt x="9" y="16"/>
                </a:cubicBezTo>
                <a:cubicBezTo>
                  <a:pt x="9" y="18"/>
                  <a:pt x="11" y="20"/>
                  <a:pt x="15" y="20"/>
                </a:cubicBezTo>
                <a:cubicBezTo>
                  <a:pt x="15" y="20"/>
                  <a:pt x="15" y="20"/>
                  <a:pt x="15" y="20"/>
                </a:cubicBezTo>
                <a:cubicBezTo>
                  <a:pt x="18" y="20"/>
                  <a:pt x="20" y="18"/>
                  <a:pt x="20" y="16"/>
                </a:cubicBezTo>
                <a:cubicBezTo>
                  <a:pt x="20" y="13"/>
                  <a:pt x="18" y="11"/>
                  <a:pt x="15" y="11"/>
                </a:cubicBezTo>
                <a:close/>
                <a:moveTo>
                  <a:pt x="19" y="52"/>
                </a:moveTo>
                <a:cubicBezTo>
                  <a:pt x="19" y="24"/>
                  <a:pt x="19" y="24"/>
                  <a:pt x="19" y="24"/>
                </a:cubicBezTo>
                <a:cubicBezTo>
                  <a:pt x="10" y="24"/>
                  <a:pt x="10" y="24"/>
                  <a:pt x="10" y="24"/>
                </a:cubicBezTo>
                <a:cubicBezTo>
                  <a:pt x="10" y="52"/>
                  <a:pt x="10" y="52"/>
                  <a:pt x="10" y="52"/>
                </a:cubicBezTo>
                <a:lnTo>
                  <a:pt x="19" y="52"/>
                </a:lnTo>
                <a:close/>
                <a:moveTo>
                  <a:pt x="53" y="52"/>
                </a:moveTo>
                <a:cubicBezTo>
                  <a:pt x="53" y="36"/>
                  <a:pt x="53" y="36"/>
                  <a:pt x="53" y="36"/>
                </a:cubicBezTo>
                <a:cubicBezTo>
                  <a:pt x="53" y="28"/>
                  <a:pt x="48" y="24"/>
                  <a:pt x="42" y="24"/>
                </a:cubicBezTo>
                <a:cubicBezTo>
                  <a:pt x="37" y="24"/>
                  <a:pt x="35" y="26"/>
                  <a:pt x="34" y="28"/>
                </a:cubicBezTo>
                <a:cubicBezTo>
                  <a:pt x="34" y="28"/>
                  <a:pt x="34" y="28"/>
                  <a:pt x="34" y="28"/>
                </a:cubicBezTo>
                <a:cubicBezTo>
                  <a:pt x="34" y="24"/>
                  <a:pt x="34" y="24"/>
                  <a:pt x="3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7"/>
                  <a:pt x="24" y="52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37"/>
                  <a:pt x="34" y="37"/>
                  <a:pt x="34" y="37"/>
                </a:cubicBezTo>
                <a:cubicBezTo>
                  <a:pt x="34" y="36"/>
                  <a:pt x="34" y="35"/>
                  <a:pt x="34" y="34"/>
                </a:cubicBezTo>
                <a:cubicBezTo>
                  <a:pt x="35" y="33"/>
                  <a:pt x="36" y="31"/>
                  <a:pt x="39" y="31"/>
                </a:cubicBezTo>
                <a:cubicBezTo>
                  <a:pt x="42" y="31"/>
                  <a:pt x="43" y="33"/>
                  <a:pt x="43" y="37"/>
                </a:cubicBezTo>
                <a:cubicBezTo>
                  <a:pt x="43" y="52"/>
                  <a:pt x="43" y="52"/>
                  <a:pt x="43" y="52"/>
                </a:cubicBezTo>
                <a:lnTo>
                  <a:pt x="53" y="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6" name="Freeform 211"/>
          <p:cNvSpPr>
            <a:spLocks noEditPoints="1"/>
          </p:cNvSpPr>
          <p:nvPr/>
        </p:nvSpPr>
        <p:spPr bwMode="auto">
          <a:xfrm>
            <a:off x="5105717" y="2869478"/>
            <a:ext cx="402744" cy="399550"/>
          </a:xfrm>
          <a:custGeom>
            <a:avLst/>
            <a:gdLst/>
            <a:ahLst/>
            <a:cxnLst>
              <a:cxn ang="0">
                <a:pos x="58" y="50"/>
              </a:cxn>
              <a:cxn ang="0">
                <a:pos x="51" y="58"/>
              </a:cxn>
              <a:cxn ang="0">
                <a:pos x="7" y="58"/>
              </a:cxn>
              <a:cxn ang="0">
                <a:pos x="0" y="50"/>
              </a:cxn>
              <a:cxn ang="0">
                <a:pos x="0" y="7"/>
              </a:cxn>
              <a:cxn ang="0">
                <a:pos x="7" y="0"/>
              </a:cxn>
              <a:cxn ang="0">
                <a:pos x="51" y="0"/>
              </a:cxn>
              <a:cxn ang="0">
                <a:pos x="58" y="7"/>
              </a:cxn>
              <a:cxn ang="0">
                <a:pos x="58" y="50"/>
              </a:cxn>
              <a:cxn ang="0">
                <a:pos x="51" y="24"/>
              </a:cxn>
              <a:cxn ang="0">
                <a:pos x="46" y="24"/>
              </a:cxn>
              <a:cxn ang="0">
                <a:pos x="47" y="29"/>
              </a:cxn>
              <a:cxn ang="0">
                <a:pos x="29" y="47"/>
              </a:cxn>
              <a:cxn ang="0">
                <a:pos x="11" y="29"/>
              </a:cxn>
              <a:cxn ang="0">
                <a:pos x="12" y="24"/>
              </a:cxn>
              <a:cxn ang="0">
                <a:pos x="6" y="24"/>
              </a:cxn>
              <a:cxn ang="0">
                <a:pos x="6" y="49"/>
              </a:cxn>
              <a:cxn ang="0">
                <a:pos x="9" y="51"/>
              </a:cxn>
              <a:cxn ang="0">
                <a:pos x="49" y="51"/>
              </a:cxn>
              <a:cxn ang="0">
                <a:pos x="51" y="49"/>
              </a:cxn>
              <a:cxn ang="0">
                <a:pos x="51" y="24"/>
              </a:cxn>
              <a:cxn ang="0">
                <a:pos x="29" y="17"/>
              </a:cxn>
              <a:cxn ang="0">
                <a:pos x="17" y="29"/>
              </a:cxn>
              <a:cxn ang="0">
                <a:pos x="29" y="40"/>
              </a:cxn>
              <a:cxn ang="0">
                <a:pos x="41" y="29"/>
              </a:cxn>
              <a:cxn ang="0">
                <a:pos x="29" y="17"/>
              </a:cxn>
              <a:cxn ang="0">
                <a:pos x="51" y="9"/>
              </a:cxn>
              <a:cxn ang="0">
                <a:pos x="49" y="6"/>
              </a:cxn>
              <a:cxn ang="0">
                <a:pos x="42" y="6"/>
              </a:cxn>
              <a:cxn ang="0">
                <a:pos x="40" y="9"/>
              </a:cxn>
              <a:cxn ang="0">
                <a:pos x="40" y="15"/>
              </a:cxn>
              <a:cxn ang="0">
                <a:pos x="42" y="18"/>
              </a:cxn>
              <a:cxn ang="0">
                <a:pos x="49" y="18"/>
              </a:cxn>
              <a:cxn ang="0">
                <a:pos x="51" y="15"/>
              </a:cxn>
              <a:cxn ang="0">
                <a:pos x="51" y="9"/>
              </a:cxn>
            </a:cxnLst>
            <a:rect l="0" t="0" r="r" b="b"/>
            <a:pathLst>
              <a:path w="58" h="58">
                <a:moveTo>
                  <a:pt x="58" y="50"/>
                </a:moveTo>
                <a:cubicBezTo>
                  <a:pt x="58" y="54"/>
                  <a:pt x="55" y="58"/>
                  <a:pt x="51" y="58"/>
                </a:cubicBezTo>
                <a:cubicBezTo>
                  <a:pt x="7" y="58"/>
                  <a:pt x="7" y="58"/>
                  <a:pt x="7" y="58"/>
                </a:cubicBezTo>
                <a:cubicBezTo>
                  <a:pt x="3" y="58"/>
                  <a:pt x="0" y="54"/>
                  <a:pt x="0" y="50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5" y="0"/>
                  <a:pt x="58" y="3"/>
                  <a:pt x="58" y="7"/>
                </a:cubicBezTo>
                <a:lnTo>
                  <a:pt x="58" y="50"/>
                </a:lnTo>
                <a:close/>
                <a:moveTo>
                  <a:pt x="51" y="24"/>
                </a:moveTo>
                <a:cubicBezTo>
                  <a:pt x="46" y="24"/>
                  <a:pt x="46" y="24"/>
                  <a:pt x="46" y="24"/>
                </a:cubicBezTo>
                <a:cubicBezTo>
                  <a:pt x="47" y="26"/>
                  <a:pt x="47" y="27"/>
                  <a:pt x="47" y="29"/>
                </a:cubicBezTo>
                <a:cubicBezTo>
                  <a:pt x="47" y="39"/>
                  <a:pt x="39" y="47"/>
                  <a:pt x="29" y="47"/>
                </a:cubicBezTo>
                <a:cubicBezTo>
                  <a:pt x="19" y="47"/>
                  <a:pt x="11" y="39"/>
                  <a:pt x="11" y="29"/>
                </a:cubicBezTo>
                <a:cubicBezTo>
                  <a:pt x="11" y="27"/>
                  <a:pt x="11" y="26"/>
                  <a:pt x="12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49"/>
                  <a:pt x="6" y="49"/>
                  <a:pt x="6" y="49"/>
                </a:cubicBezTo>
                <a:cubicBezTo>
                  <a:pt x="6" y="50"/>
                  <a:pt x="7" y="51"/>
                  <a:pt x="9" y="51"/>
                </a:cubicBezTo>
                <a:cubicBezTo>
                  <a:pt x="49" y="51"/>
                  <a:pt x="49" y="51"/>
                  <a:pt x="49" y="51"/>
                </a:cubicBezTo>
                <a:cubicBezTo>
                  <a:pt x="50" y="51"/>
                  <a:pt x="51" y="50"/>
                  <a:pt x="51" y="49"/>
                </a:cubicBezTo>
                <a:lnTo>
                  <a:pt x="51" y="24"/>
                </a:lnTo>
                <a:close/>
                <a:moveTo>
                  <a:pt x="29" y="17"/>
                </a:moveTo>
                <a:cubicBezTo>
                  <a:pt x="23" y="17"/>
                  <a:pt x="17" y="22"/>
                  <a:pt x="17" y="29"/>
                </a:cubicBezTo>
                <a:cubicBezTo>
                  <a:pt x="17" y="35"/>
                  <a:pt x="23" y="40"/>
                  <a:pt x="29" y="40"/>
                </a:cubicBezTo>
                <a:cubicBezTo>
                  <a:pt x="35" y="40"/>
                  <a:pt x="41" y="35"/>
                  <a:pt x="41" y="29"/>
                </a:cubicBezTo>
                <a:cubicBezTo>
                  <a:pt x="41" y="22"/>
                  <a:pt x="35" y="17"/>
                  <a:pt x="29" y="17"/>
                </a:cubicBezTo>
                <a:close/>
                <a:moveTo>
                  <a:pt x="51" y="9"/>
                </a:moveTo>
                <a:cubicBezTo>
                  <a:pt x="51" y="7"/>
                  <a:pt x="50" y="6"/>
                  <a:pt x="49" y="6"/>
                </a:cubicBezTo>
                <a:cubicBezTo>
                  <a:pt x="42" y="6"/>
                  <a:pt x="42" y="6"/>
                  <a:pt x="42" y="6"/>
                </a:cubicBezTo>
                <a:cubicBezTo>
                  <a:pt x="41" y="6"/>
                  <a:pt x="40" y="7"/>
                  <a:pt x="40" y="9"/>
                </a:cubicBezTo>
                <a:cubicBezTo>
                  <a:pt x="40" y="15"/>
                  <a:pt x="40" y="15"/>
                  <a:pt x="40" y="15"/>
                </a:cubicBezTo>
                <a:cubicBezTo>
                  <a:pt x="40" y="16"/>
                  <a:pt x="41" y="18"/>
                  <a:pt x="42" y="18"/>
                </a:cubicBezTo>
                <a:cubicBezTo>
                  <a:pt x="49" y="18"/>
                  <a:pt x="49" y="18"/>
                  <a:pt x="49" y="18"/>
                </a:cubicBezTo>
                <a:cubicBezTo>
                  <a:pt x="50" y="18"/>
                  <a:pt x="51" y="16"/>
                  <a:pt x="51" y="15"/>
                </a:cubicBezTo>
                <a:lnTo>
                  <a:pt x="51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080408" y="3376889"/>
            <a:ext cx="71814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</a:rPr>
              <a:t>你的标题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13797" y="2548064"/>
            <a:ext cx="71814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</a:rPr>
              <a:t>你的标题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70794" y="2554230"/>
            <a:ext cx="71814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</a:rPr>
              <a:t>你的标题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957378" y="3334167"/>
            <a:ext cx="71814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</a:rPr>
              <a:t>你的标题</a:t>
            </a:r>
            <a:endParaRPr lang="en-US" sz="1400" b="1" dirty="0">
              <a:solidFill>
                <a:schemeClr val="bg1"/>
              </a:solidFill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1406291" y="2547354"/>
            <a:ext cx="616408" cy="616408"/>
            <a:chOff x="2138721" y="2867884"/>
            <a:chExt cx="616408" cy="616408"/>
          </a:xfrm>
        </p:grpSpPr>
        <p:grpSp>
          <p:nvGrpSpPr>
            <p:cNvPr id="4" name="Group 21"/>
            <p:cNvGrpSpPr/>
            <p:nvPr/>
          </p:nvGrpSpPr>
          <p:grpSpPr>
            <a:xfrm>
              <a:off x="2138721" y="2867884"/>
              <a:ext cx="616408" cy="616408"/>
              <a:chOff x="2786183" y="1189182"/>
              <a:chExt cx="921712" cy="921712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5" name="Freeform 9"/>
            <p:cNvSpPr>
              <a:spLocks noEditPoints="1"/>
            </p:cNvSpPr>
            <p:nvPr/>
          </p:nvSpPr>
          <p:spPr bwMode="auto">
            <a:xfrm>
              <a:off x="2299058" y="2994314"/>
              <a:ext cx="284074" cy="324058"/>
            </a:xfrm>
            <a:custGeom>
              <a:avLst/>
              <a:gdLst/>
              <a:ahLst/>
              <a:cxnLst>
                <a:cxn ang="0">
                  <a:pos x="128" y="0"/>
                </a:cxn>
                <a:cxn ang="0">
                  <a:pos x="128" y="82"/>
                </a:cxn>
                <a:cxn ang="0">
                  <a:pos x="148" y="109"/>
                </a:cxn>
                <a:cxn ang="0">
                  <a:pos x="146" y="84"/>
                </a:cxn>
                <a:cxn ang="0">
                  <a:pos x="100" y="86"/>
                </a:cxn>
                <a:cxn ang="0">
                  <a:pos x="130" y="106"/>
                </a:cxn>
                <a:cxn ang="0">
                  <a:pos x="155" y="113"/>
                </a:cxn>
                <a:cxn ang="0">
                  <a:pos x="192" y="151"/>
                </a:cxn>
                <a:cxn ang="0">
                  <a:pos x="192" y="76"/>
                </a:cxn>
                <a:cxn ang="0">
                  <a:pos x="130" y="190"/>
                </a:cxn>
                <a:cxn ang="0">
                  <a:pos x="130" y="115"/>
                </a:cxn>
                <a:cxn ang="0">
                  <a:pos x="130" y="190"/>
                </a:cxn>
                <a:cxn ang="0">
                  <a:pos x="114" y="193"/>
                </a:cxn>
                <a:cxn ang="0">
                  <a:pos x="66" y="280"/>
                </a:cxn>
                <a:cxn ang="0">
                  <a:pos x="69" y="281"/>
                </a:cxn>
                <a:cxn ang="0">
                  <a:pos x="191" y="281"/>
                </a:cxn>
                <a:cxn ang="0">
                  <a:pos x="194" y="280"/>
                </a:cxn>
                <a:cxn ang="0">
                  <a:pos x="146" y="193"/>
                </a:cxn>
                <a:cxn ang="0">
                  <a:pos x="177" y="154"/>
                </a:cxn>
                <a:cxn ang="0">
                  <a:pos x="203" y="241"/>
                </a:cxn>
                <a:cxn ang="0">
                  <a:pos x="254" y="242"/>
                </a:cxn>
                <a:cxn ang="0">
                  <a:pos x="256" y="241"/>
                </a:cxn>
                <a:cxn ang="0">
                  <a:pos x="208" y="154"/>
                </a:cxn>
                <a:cxn ang="0">
                  <a:pos x="84" y="145"/>
                </a:cxn>
                <a:cxn ang="0">
                  <a:pos x="102" y="114"/>
                </a:cxn>
                <a:cxn ang="0">
                  <a:pos x="27" y="114"/>
                </a:cxn>
                <a:cxn ang="0">
                  <a:pos x="98" y="186"/>
                </a:cxn>
                <a:cxn ang="0">
                  <a:pos x="80" y="154"/>
                </a:cxn>
                <a:cxn ang="0">
                  <a:pos x="0" y="202"/>
                </a:cxn>
                <a:cxn ang="0">
                  <a:pos x="0" y="242"/>
                </a:cxn>
                <a:cxn ang="0">
                  <a:pos x="57" y="253"/>
                </a:cxn>
                <a:cxn ang="0">
                  <a:pos x="98" y="186"/>
                </a:cxn>
                <a:cxn ang="0">
                  <a:pos x="98" y="186"/>
                </a:cxn>
              </a:cxnLst>
              <a:rect l="0" t="0" r="r" b="b"/>
              <a:pathLst>
                <a:path w="256" h="292">
                  <a:moveTo>
                    <a:pt x="87" y="41"/>
                  </a:moveTo>
                  <a:cubicBezTo>
                    <a:pt x="87" y="18"/>
                    <a:pt x="106" y="0"/>
                    <a:pt x="128" y="0"/>
                  </a:cubicBezTo>
                  <a:cubicBezTo>
                    <a:pt x="151" y="0"/>
                    <a:pt x="169" y="18"/>
                    <a:pt x="169" y="41"/>
                  </a:cubicBezTo>
                  <a:cubicBezTo>
                    <a:pt x="169" y="63"/>
                    <a:pt x="151" y="82"/>
                    <a:pt x="128" y="82"/>
                  </a:cubicBezTo>
                  <a:cubicBezTo>
                    <a:pt x="106" y="82"/>
                    <a:pt x="87" y="63"/>
                    <a:pt x="87" y="41"/>
                  </a:cubicBezTo>
                  <a:close/>
                  <a:moveTo>
                    <a:pt x="148" y="109"/>
                  </a:moveTo>
                  <a:cubicBezTo>
                    <a:pt x="148" y="101"/>
                    <a:pt x="151" y="92"/>
                    <a:pt x="156" y="86"/>
                  </a:cubicBezTo>
                  <a:cubicBezTo>
                    <a:pt x="153" y="85"/>
                    <a:pt x="149" y="84"/>
                    <a:pt x="146" y="84"/>
                  </a:cubicBezTo>
                  <a:cubicBezTo>
                    <a:pt x="111" y="84"/>
                    <a:pt x="111" y="84"/>
                    <a:pt x="111" y="84"/>
                  </a:cubicBezTo>
                  <a:cubicBezTo>
                    <a:pt x="107" y="84"/>
                    <a:pt x="104" y="85"/>
                    <a:pt x="100" y="86"/>
                  </a:cubicBezTo>
                  <a:cubicBezTo>
                    <a:pt x="105" y="93"/>
                    <a:pt x="109" y="102"/>
                    <a:pt x="109" y="111"/>
                  </a:cubicBezTo>
                  <a:cubicBezTo>
                    <a:pt x="115" y="108"/>
                    <a:pt x="122" y="106"/>
                    <a:pt x="130" y="106"/>
                  </a:cubicBezTo>
                  <a:cubicBezTo>
                    <a:pt x="136" y="106"/>
                    <a:pt x="142" y="107"/>
                    <a:pt x="148" y="109"/>
                  </a:cubicBezTo>
                  <a:close/>
                  <a:moveTo>
                    <a:pt x="155" y="113"/>
                  </a:moveTo>
                  <a:cubicBezTo>
                    <a:pt x="167" y="121"/>
                    <a:pt x="175" y="133"/>
                    <a:pt x="176" y="148"/>
                  </a:cubicBezTo>
                  <a:cubicBezTo>
                    <a:pt x="181" y="150"/>
                    <a:pt x="187" y="151"/>
                    <a:pt x="192" y="151"/>
                  </a:cubicBezTo>
                  <a:cubicBezTo>
                    <a:pt x="213" y="151"/>
                    <a:pt x="230" y="134"/>
                    <a:pt x="230" y="114"/>
                  </a:cubicBezTo>
                  <a:cubicBezTo>
                    <a:pt x="230" y="93"/>
                    <a:pt x="213" y="76"/>
                    <a:pt x="192" y="76"/>
                  </a:cubicBezTo>
                  <a:cubicBezTo>
                    <a:pt x="172" y="76"/>
                    <a:pt x="155" y="93"/>
                    <a:pt x="155" y="113"/>
                  </a:cubicBezTo>
                  <a:close/>
                  <a:moveTo>
                    <a:pt x="130" y="190"/>
                  </a:moveTo>
                  <a:cubicBezTo>
                    <a:pt x="151" y="190"/>
                    <a:pt x="168" y="173"/>
                    <a:pt x="168" y="152"/>
                  </a:cubicBezTo>
                  <a:cubicBezTo>
                    <a:pt x="168" y="132"/>
                    <a:pt x="151" y="115"/>
                    <a:pt x="130" y="115"/>
                  </a:cubicBezTo>
                  <a:cubicBezTo>
                    <a:pt x="109" y="115"/>
                    <a:pt x="92" y="132"/>
                    <a:pt x="92" y="152"/>
                  </a:cubicBezTo>
                  <a:cubicBezTo>
                    <a:pt x="92" y="173"/>
                    <a:pt x="109" y="190"/>
                    <a:pt x="130" y="190"/>
                  </a:cubicBezTo>
                  <a:close/>
                  <a:moveTo>
                    <a:pt x="146" y="193"/>
                  </a:moveTo>
                  <a:cubicBezTo>
                    <a:pt x="114" y="193"/>
                    <a:pt x="114" y="193"/>
                    <a:pt x="114" y="193"/>
                  </a:cubicBezTo>
                  <a:cubicBezTo>
                    <a:pt x="88" y="193"/>
                    <a:pt x="66" y="214"/>
                    <a:pt x="66" y="241"/>
                  </a:cubicBezTo>
                  <a:cubicBezTo>
                    <a:pt x="66" y="280"/>
                    <a:pt x="66" y="280"/>
                    <a:pt x="66" y="280"/>
                  </a:cubicBezTo>
                  <a:cubicBezTo>
                    <a:pt x="66" y="280"/>
                    <a:pt x="66" y="280"/>
                    <a:pt x="66" y="280"/>
                  </a:cubicBezTo>
                  <a:cubicBezTo>
                    <a:pt x="69" y="281"/>
                    <a:pt x="69" y="281"/>
                    <a:pt x="69" y="281"/>
                  </a:cubicBezTo>
                  <a:cubicBezTo>
                    <a:pt x="94" y="289"/>
                    <a:pt x="116" y="292"/>
                    <a:pt x="134" y="292"/>
                  </a:cubicBezTo>
                  <a:cubicBezTo>
                    <a:pt x="170" y="292"/>
                    <a:pt x="190" y="282"/>
                    <a:pt x="191" y="281"/>
                  </a:cubicBezTo>
                  <a:cubicBezTo>
                    <a:pt x="194" y="280"/>
                    <a:pt x="194" y="280"/>
                    <a:pt x="194" y="280"/>
                  </a:cubicBezTo>
                  <a:cubicBezTo>
                    <a:pt x="194" y="280"/>
                    <a:pt x="194" y="280"/>
                    <a:pt x="194" y="280"/>
                  </a:cubicBezTo>
                  <a:cubicBezTo>
                    <a:pt x="194" y="241"/>
                    <a:pt x="194" y="241"/>
                    <a:pt x="194" y="241"/>
                  </a:cubicBezTo>
                  <a:cubicBezTo>
                    <a:pt x="194" y="214"/>
                    <a:pt x="173" y="193"/>
                    <a:pt x="146" y="193"/>
                  </a:cubicBezTo>
                  <a:close/>
                  <a:moveTo>
                    <a:pt x="208" y="154"/>
                  </a:moveTo>
                  <a:cubicBezTo>
                    <a:pt x="177" y="154"/>
                    <a:pt x="177" y="154"/>
                    <a:pt x="177" y="154"/>
                  </a:cubicBezTo>
                  <a:cubicBezTo>
                    <a:pt x="176" y="167"/>
                    <a:pt x="171" y="178"/>
                    <a:pt x="162" y="186"/>
                  </a:cubicBezTo>
                  <a:cubicBezTo>
                    <a:pt x="186" y="193"/>
                    <a:pt x="203" y="215"/>
                    <a:pt x="203" y="241"/>
                  </a:cubicBezTo>
                  <a:cubicBezTo>
                    <a:pt x="203" y="253"/>
                    <a:pt x="203" y="253"/>
                    <a:pt x="203" y="253"/>
                  </a:cubicBezTo>
                  <a:cubicBezTo>
                    <a:pt x="234" y="252"/>
                    <a:pt x="252" y="243"/>
                    <a:pt x="254" y="242"/>
                  </a:cubicBezTo>
                  <a:cubicBezTo>
                    <a:pt x="256" y="241"/>
                    <a:pt x="256" y="241"/>
                    <a:pt x="256" y="241"/>
                  </a:cubicBezTo>
                  <a:cubicBezTo>
                    <a:pt x="256" y="241"/>
                    <a:pt x="256" y="241"/>
                    <a:pt x="256" y="241"/>
                  </a:cubicBezTo>
                  <a:cubicBezTo>
                    <a:pt x="256" y="202"/>
                    <a:pt x="256" y="202"/>
                    <a:pt x="256" y="202"/>
                  </a:cubicBezTo>
                  <a:cubicBezTo>
                    <a:pt x="256" y="175"/>
                    <a:pt x="235" y="154"/>
                    <a:pt x="208" y="154"/>
                  </a:cubicBezTo>
                  <a:close/>
                  <a:moveTo>
                    <a:pt x="64" y="151"/>
                  </a:moveTo>
                  <a:cubicBezTo>
                    <a:pt x="71" y="151"/>
                    <a:pt x="78" y="149"/>
                    <a:pt x="84" y="145"/>
                  </a:cubicBezTo>
                  <a:cubicBezTo>
                    <a:pt x="86" y="133"/>
                    <a:pt x="92" y="123"/>
                    <a:pt x="102" y="116"/>
                  </a:cubicBezTo>
                  <a:cubicBezTo>
                    <a:pt x="102" y="115"/>
                    <a:pt x="102" y="114"/>
                    <a:pt x="102" y="114"/>
                  </a:cubicBezTo>
                  <a:cubicBezTo>
                    <a:pt x="102" y="93"/>
                    <a:pt x="85" y="76"/>
                    <a:pt x="64" y="76"/>
                  </a:cubicBezTo>
                  <a:cubicBezTo>
                    <a:pt x="43" y="76"/>
                    <a:pt x="27" y="93"/>
                    <a:pt x="27" y="114"/>
                  </a:cubicBezTo>
                  <a:cubicBezTo>
                    <a:pt x="27" y="134"/>
                    <a:pt x="43" y="151"/>
                    <a:pt x="64" y="151"/>
                  </a:cubicBezTo>
                  <a:close/>
                  <a:moveTo>
                    <a:pt x="98" y="186"/>
                  </a:moveTo>
                  <a:cubicBezTo>
                    <a:pt x="89" y="178"/>
                    <a:pt x="84" y="167"/>
                    <a:pt x="84" y="154"/>
                  </a:cubicBezTo>
                  <a:cubicBezTo>
                    <a:pt x="82" y="154"/>
                    <a:pt x="81" y="154"/>
                    <a:pt x="80" y="154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22" y="154"/>
                    <a:pt x="0" y="175"/>
                    <a:pt x="0" y="202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3" y="242"/>
                    <a:pt x="3" y="242"/>
                    <a:pt x="3" y="242"/>
                  </a:cubicBezTo>
                  <a:cubicBezTo>
                    <a:pt x="23" y="249"/>
                    <a:pt x="41" y="252"/>
                    <a:pt x="57" y="253"/>
                  </a:cubicBezTo>
                  <a:cubicBezTo>
                    <a:pt x="57" y="241"/>
                    <a:pt x="57" y="241"/>
                    <a:pt x="57" y="241"/>
                  </a:cubicBezTo>
                  <a:cubicBezTo>
                    <a:pt x="57" y="215"/>
                    <a:pt x="74" y="193"/>
                    <a:pt x="98" y="186"/>
                  </a:cubicBezTo>
                  <a:close/>
                  <a:moveTo>
                    <a:pt x="98" y="186"/>
                  </a:moveTo>
                  <a:cubicBezTo>
                    <a:pt x="98" y="186"/>
                    <a:pt x="98" y="186"/>
                    <a:pt x="98" y="186"/>
                  </a:cubicBezTo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564666" y="1409337"/>
            <a:ext cx="616408" cy="616408"/>
            <a:chOff x="6412691" y="2896967"/>
            <a:chExt cx="616408" cy="616408"/>
          </a:xfrm>
        </p:grpSpPr>
        <p:grpSp>
          <p:nvGrpSpPr>
            <p:cNvPr id="22" name="Group 25"/>
            <p:cNvGrpSpPr/>
            <p:nvPr/>
          </p:nvGrpSpPr>
          <p:grpSpPr>
            <a:xfrm>
              <a:off x="6412691" y="2896967"/>
              <a:ext cx="616408" cy="616408"/>
              <a:chOff x="2786183" y="1189182"/>
              <a:chExt cx="921712" cy="92171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6" name="Group 28"/>
            <p:cNvGrpSpPr/>
            <p:nvPr/>
          </p:nvGrpSpPr>
          <p:grpSpPr>
            <a:xfrm>
              <a:off x="6566423" y="3063819"/>
              <a:ext cx="319678" cy="300106"/>
              <a:chOff x="504825" y="971550"/>
              <a:chExt cx="1089026" cy="1022350"/>
            </a:xfrm>
            <a:solidFill>
              <a:schemeClr val="accent4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782638" y="971550"/>
                <a:ext cx="811213" cy="8413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382"/>
                  </a:cxn>
                  <a:cxn ang="0">
                    <a:pos x="286" y="382"/>
                  </a:cxn>
                  <a:cxn ang="0">
                    <a:pos x="420" y="530"/>
                  </a:cxn>
                  <a:cxn ang="0">
                    <a:pos x="420" y="382"/>
                  </a:cxn>
                  <a:cxn ang="0">
                    <a:pos x="511" y="382"/>
                  </a:cxn>
                  <a:cxn ang="0">
                    <a:pos x="511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511" h="530">
                    <a:moveTo>
                      <a:pt x="0" y="0"/>
                    </a:moveTo>
                    <a:lnTo>
                      <a:pt x="0" y="382"/>
                    </a:lnTo>
                    <a:lnTo>
                      <a:pt x="286" y="382"/>
                    </a:lnTo>
                    <a:lnTo>
                      <a:pt x="420" y="530"/>
                    </a:lnTo>
                    <a:lnTo>
                      <a:pt x="420" y="382"/>
                    </a:lnTo>
                    <a:lnTo>
                      <a:pt x="511" y="382"/>
                    </a:lnTo>
                    <a:lnTo>
                      <a:pt x="511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1" name="Freeform 31"/>
              <p:cNvSpPr>
                <a:spLocks noEditPoints="1"/>
              </p:cNvSpPr>
              <p:nvPr/>
            </p:nvSpPr>
            <p:spPr bwMode="auto">
              <a:xfrm>
                <a:off x="504825" y="1274763"/>
                <a:ext cx="695325" cy="719137"/>
              </a:xfrm>
              <a:custGeom>
                <a:avLst/>
                <a:gdLst/>
                <a:ahLst/>
                <a:cxnLst>
                  <a:cxn ang="0">
                    <a:pos x="426" y="226"/>
                  </a:cxn>
                  <a:cxn ang="0">
                    <a:pos x="139" y="226"/>
                  </a:cxn>
                  <a:cxn ang="0">
                    <a:pos x="139" y="0"/>
                  </a:cxn>
                  <a:cxn ang="0">
                    <a:pos x="0" y="0"/>
                  </a:cxn>
                  <a:cxn ang="0">
                    <a:pos x="0" y="327"/>
                  </a:cxn>
                  <a:cxn ang="0">
                    <a:pos x="79" y="327"/>
                  </a:cxn>
                  <a:cxn ang="0">
                    <a:pos x="79" y="453"/>
                  </a:cxn>
                  <a:cxn ang="0">
                    <a:pos x="192" y="327"/>
                  </a:cxn>
                  <a:cxn ang="0">
                    <a:pos x="438" y="327"/>
                  </a:cxn>
                  <a:cxn ang="0">
                    <a:pos x="438" y="241"/>
                  </a:cxn>
                  <a:cxn ang="0">
                    <a:pos x="426" y="226"/>
                  </a:cxn>
                  <a:cxn ang="0">
                    <a:pos x="426" y="226"/>
                  </a:cxn>
                  <a:cxn ang="0">
                    <a:pos x="426" y="226"/>
                  </a:cxn>
                </a:cxnLst>
                <a:rect l="0" t="0" r="r" b="b"/>
                <a:pathLst>
                  <a:path w="438" h="453">
                    <a:moveTo>
                      <a:pt x="426" y="226"/>
                    </a:moveTo>
                    <a:lnTo>
                      <a:pt x="139" y="226"/>
                    </a:lnTo>
                    <a:lnTo>
                      <a:pt x="139" y="0"/>
                    </a:lnTo>
                    <a:lnTo>
                      <a:pt x="0" y="0"/>
                    </a:lnTo>
                    <a:lnTo>
                      <a:pt x="0" y="327"/>
                    </a:lnTo>
                    <a:lnTo>
                      <a:pt x="79" y="327"/>
                    </a:lnTo>
                    <a:lnTo>
                      <a:pt x="79" y="453"/>
                    </a:lnTo>
                    <a:lnTo>
                      <a:pt x="192" y="327"/>
                    </a:lnTo>
                    <a:lnTo>
                      <a:pt x="438" y="327"/>
                    </a:lnTo>
                    <a:lnTo>
                      <a:pt x="438" y="241"/>
                    </a:lnTo>
                    <a:lnTo>
                      <a:pt x="426" y="226"/>
                    </a:lnTo>
                    <a:close/>
                    <a:moveTo>
                      <a:pt x="426" y="226"/>
                    </a:moveTo>
                    <a:lnTo>
                      <a:pt x="426" y="226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4998885" y="3656768"/>
            <a:ext cx="616408" cy="616408"/>
            <a:chOff x="5664096" y="2537414"/>
            <a:chExt cx="616408" cy="616408"/>
          </a:xfrm>
        </p:grpSpPr>
        <p:grpSp>
          <p:nvGrpSpPr>
            <p:cNvPr id="34" name="Group 33"/>
            <p:cNvGrpSpPr/>
            <p:nvPr/>
          </p:nvGrpSpPr>
          <p:grpSpPr>
            <a:xfrm>
              <a:off x="5664096" y="2537414"/>
              <a:ext cx="616408" cy="616408"/>
              <a:chOff x="2786183" y="1189182"/>
              <a:chExt cx="921712" cy="921712"/>
            </a:xfrm>
          </p:grpSpPr>
          <p:sp>
            <p:nvSpPr>
              <p:cNvPr id="35" name="Oval 34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5828448" y="2733085"/>
              <a:ext cx="308466" cy="233388"/>
              <a:chOff x="6629400" y="2008188"/>
              <a:chExt cx="600075" cy="454025"/>
            </a:xfrm>
            <a:solidFill>
              <a:schemeClr val="accent3"/>
            </a:solidFill>
          </p:grpSpPr>
          <p:sp>
            <p:nvSpPr>
              <p:cNvPr id="38" name="Freeform 17"/>
              <p:cNvSpPr>
                <a:spLocks noEditPoints="1"/>
              </p:cNvSpPr>
              <p:nvPr/>
            </p:nvSpPr>
            <p:spPr bwMode="auto">
              <a:xfrm>
                <a:off x="6629400" y="2008188"/>
                <a:ext cx="600075" cy="4540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286"/>
                  </a:cxn>
                  <a:cxn ang="0">
                    <a:pos x="378" y="286"/>
                  </a:cxn>
                  <a:cxn ang="0">
                    <a:pos x="378" y="0"/>
                  </a:cxn>
                  <a:cxn ang="0">
                    <a:pos x="0" y="0"/>
                  </a:cxn>
                  <a:cxn ang="0">
                    <a:pos x="354" y="262"/>
                  </a:cxn>
                  <a:cxn ang="0">
                    <a:pos x="24" y="262"/>
                  </a:cxn>
                  <a:cxn ang="0">
                    <a:pos x="24" y="24"/>
                  </a:cxn>
                  <a:cxn ang="0">
                    <a:pos x="354" y="24"/>
                  </a:cxn>
                  <a:cxn ang="0">
                    <a:pos x="354" y="262"/>
                  </a:cxn>
                  <a:cxn ang="0">
                    <a:pos x="354" y="262"/>
                  </a:cxn>
                  <a:cxn ang="0">
                    <a:pos x="354" y="262"/>
                  </a:cxn>
                </a:cxnLst>
                <a:rect l="0" t="0" r="r" b="b"/>
                <a:pathLst>
                  <a:path w="378" h="286">
                    <a:moveTo>
                      <a:pt x="0" y="0"/>
                    </a:moveTo>
                    <a:lnTo>
                      <a:pt x="0" y="286"/>
                    </a:lnTo>
                    <a:lnTo>
                      <a:pt x="378" y="286"/>
                    </a:lnTo>
                    <a:lnTo>
                      <a:pt x="378" y="0"/>
                    </a:lnTo>
                    <a:lnTo>
                      <a:pt x="0" y="0"/>
                    </a:lnTo>
                    <a:close/>
                    <a:moveTo>
                      <a:pt x="354" y="262"/>
                    </a:moveTo>
                    <a:lnTo>
                      <a:pt x="24" y="262"/>
                    </a:lnTo>
                    <a:lnTo>
                      <a:pt x="24" y="24"/>
                    </a:lnTo>
                    <a:lnTo>
                      <a:pt x="354" y="24"/>
                    </a:lnTo>
                    <a:lnTo>
                      <a:pt x="354" y="262"/>
                    </a:lnTo>
                    <a:close/>
                    <a:moveTo>
                      <a:pt x="354" y="262"/>
                    </a:moveTo>
                    <a:lnTo>
                      <a:pt x="354" y="26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9" name="Freeform 18"/>
              <p:cNvSpPr>
                <a:spLocks noEditPoints="1"/>
              </p:cNvSpPr>
              <p:nvPr/>
            </p:nvSpPr>
            <p:spPr bwMode="auto">
              <a:xfrm>
                <a:off x="6629400" y="2008188"/>
                <a:ext cx="600075" cy="4540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286"/>
                  </a:cxn>
                  <a:cxn ang="0">
                    <a:pos x="378" y="286"/>
                  </a:cxn>
                  <a:cxn ang="0">
                    <a:pos x="378" y="0"/>
                  </a:cxn>
                  <a:cxn ang="0">
                    <a:pos x="0" y="0"/>
                  </a:cxn>
                  <a:cxn ang="0">
                    <a:pos x="354" y="262"/>
                  </a:cxn>
                  <a:cxn ang="0">
                    <a:pos x="24" y="262"/>
                  </a:cxn>
                  <a:cxn ang="0">
                    <a:pos x="24" y="24"/>
                  </a:cxn>
                  <a:cxn ang="0">
                    <a:pos x="354" y="24"/>
                  </a:cxn>
                  <a:cxn ang="0">
                    <a:pos x="354" y="262"/>
                  </a:cxn>
                  <a:cxn ang="0">
                    <a:pos x="354" y="262"/>
                  </a:cxn>
                  <a:cxn ang="0">
                    <a:pos x="354" y="262"/>
                  </a:cxn>
                </a:cxnLst>
                <a:rect l="0" t="0" r="r" b="b"/>
                <a:pathLst>
                  <a:path w="378" h="286">
                    <a:moveTo>
                      <a:pt x="0" y="0"/>
                    </a:moveTo>
                    <a:lnTo>
                      <a:pt x="0" y="286"/>
                    </a:lnTo>
                    <a:lnTo>
                      <a:pt x="378" y="286"/>
                    </a:lnTo>
                    <a:lnTo>
                      <a:pt x="378" y="0"/>
                    </a:lnTo>
                    <a:lnTo>
                      <a:pt x="0" y="0"/>
                    </a:lnTo>
                    <a:moveTo>
                      <a:pt x="354" y="262"/>
                    </a:moveTo>
                    <a:lnTo>
                      <a:pt x="24" y="262"/>
                    </a:lnTo>
                    <a:lnTo>
                      <a:pt x="24" y="24"/>
                    </a:lnTo>
                    <a:lnTo>
                      <a:pt x="354" y="24"/>
                    </a:lnTo>
                    <a:lnTo>
                      <a:pt x="354" y="262"/>
                    </a:lnTo>
                    <a:moveTo>
                      <a:pt x="354" y="262"/>
                    </a:moveTo>
                    <a:lnTo>
                      <a:pt x="354" y="262"/>
                    </a:lnTo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0" name="Freeform 19"/>
              <p:cNvSpPr>
                <a:spLocks noEditPoints="1"/>
              </p:cNvSpPr>
              <p:nvPr/>
            </p:nvSpPr>
            <p:spPr bwMode="auto">
              <a:xfrm>
                <a:off x="7042150" y="2084388"/>
                <a:ext cx="111125" cy="112713"/>
              </a:xfrm>
              <a:custGeom>
                <a:avLst/>
                <a:gdLst/>
                <a:ahLst/>
                <a:cxnLst>
                  <a:cxn ang="0">
                    <a:pos x="29" y="15"/>
                  </a:cxn>
                  <a:cxn ang="0">
                    <a:pos x="15" y="29"/>
                  </a:cxn>
                  <a:cxn ang="0">
                    <a:pos x="0" y="15"/>
                  </a:cxn>
                  <a:cxn ang="0">
                    <a:pos x="15" y="0"/>
                  </a:cxn>
                  <a:cxn ang="0">
                    <a:pos x="29" y="15"/>
                  </a:cxn>
                  <a:cxn ang="0">
                    <a:pos x="29" y="15"/>
                  </a:cxn>
                  <a:cxn ang="0">
                    <a:pos x="29" y="15"/>
                  </a:cxn>
                </a:cxnLst>
                <a:rect l="0" t="0" r="r" b="b"/>
                <a:pathLst>
                  <a:path w="29" h="29">
                    <a:moveTo>
                      <a:pt x="29" y="15"/>
                    </a:moveTo>
                    <a:cubicBezTo>
                      <a:pt x="29" y="23"/>
                      <a:pt x="23" y="29"/>
                      <a:pt x="15" y="29"/>
                    </a:cubicBezTo>
                    <a:cubicBezTo>
                      <a:pt x="7" y="29"/>
                      <a:pt x="0" y="23"/>
                      <a:pt x="0" y="15"/>
                    </a:cubicBezTo>
                    <a:cubicBezTo>
                      <a:pt x="0" y="7"/>
                      <a:pt x="7" y="0"/>
                      <a:pt x="15" y="0"/>
                    </a:cubicBezTo>
                    <a:cubicBezTo>
                      <a:pt x="23" y="0"/>
                      <a:pt x="29" y="7"/>
                      <a:pt x="29" y="15"/>
                    </a:cubicBezTo>
                    <a:close/>
                    <a:moveTo>
                      <a:pt x="29" y="15"/>
                    </a:moveTo>
                    <a:cubicBezTo>
                      <a:pt x="29" y="15"/>
                      <a:pt x="29" y="15"/>
                      <a:pt x="29" y="15"/>
                    </a:cubicBezTo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1" name="Freeform 20"/>
              <p:cNvSpPr>
                <a:spLocks noEditPoints="1"/>
              </p:cNvSpPr>
              <p:nvPr/>
            </p:nvSpPr>
            <p:spPr bwMode="auto">
              <a:xfrm>
                <a:off x="6705600" y="2122488"/>
                <a:ext cx="455613" cy="266700"/>
              </a:xfrm>
              <a:custGeom>
                <a:avLst/>
                <a:gdLst/>
                <a:ahLst/>
                <a:cxnLst>
                  <a:cxn ang="0">
                    <a:pos x="79" y="29"/>
                  </a:cxn>
                  <a:cxn ang="0">
                    <a:pos x="59" y="48"/>
                  </a:cxn>
                  <a:cxn ang="0">
                    <a:pos x="25" y="0"/>
                  </a:cxn>
                  <a:cxn ang="0">
                    <a:pos x="0" y="69"/>
                  </a:cxn>
                  <a:cxn ang="0">
                    <a:pos x="119" y="69"/>
                  </a:cxn>
                  <a:cxn ang="0">
                    <a:pos x="79" y="29"/>
                  </a:cxn>
                  <a:cxn ang="0">
                    <a:pos x="79" y="29"/>
                  </a:cxn>
                  <a:cxn ang="0">
                    <a:pos x="79" y="29"/>
                  </a:cxn>
                </a:cxnLst>
                <a:rect l="0" t="0" r="r" b="b"/>
                <a:pathLst>
                  <a:path w="119" h="69">
                    <a:moveTo>
                      <a:pt x="79" y="29"/>
                    </a:moveTo>
                    <a:cubicBezTo>
                      <a:pt x="70" y="29"/>
                      <a:pt x="71" y="48"/>
                      <a:pt x="59" y="48"/>
                    </a:cubicBezTo>
                    <a:cubicBezTo>
                      <a:pt x="47" y="48"/>
                      <a:pt x="40" y="0"/>
                      <a:pt x="25" y="0"/>
                    </a:cubicBezTo>
                    <a:cubicBezTo>
                      <a:pt x="10" y="0"/>
                      <a:pt x="0" y="69"/>
                      <a:pt x="0" y="69"/>
                    </a:cubicBezTo>
                    <a:cubicBezTo>
                      <a:pt x="119" y="69"/>
                      <a:pt x="119" y="69"/>
                      <a:pt x="119" y="69"/>
                    </a:cubicBezTo>
                    <a:cubicBezTo>
                      <a:pt x="119" y="69"/>
                      <a:pt x="88" y="29"/>
                      <a:pt x="79" y="29"/>
                    </a:cubicBezTo>
                    <a:close/>
                    <a:moveTo>
                      <a:pt x="79" y="29"/>
                    </a:moveTo>
                    <a:cubicBezTo>
                      <a:pt x="79" y="29"/>
                      <a:pt x="79" y="29"/>
                      <a:pt x="79" y="29"/>
                    </a:cubicBezTo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49" name="Group 48"/>
          <p:cNvGrpSpPr/>
          <p:nvPr/>
        </p:nvGrpSpPr>
        <p:grpSpPr>
          <a:xfrm>
            <a:off x="7155633" y="1728194"/>
            <a:ext cx="632086" cy="632086"/>
            <a:chOff x="3323671" y="3667874"/>
            <a:chExt cx="632086" cy="632086"/>
          </a:xfrm>
        </p:grpSpPr>
        <p:grpSp>
          <p:nvGrpSpPr>
            <p:cNvPr id="43" name="Group 42"/>
            <p:cNvGrpSpPr/>
            <p:nvPr/>
          </p:nvGrpSpPr>
          <p:grpSpPr>
            <a:xfrm>
              <a:off x="3323671" y="3667874"/>
              <a:ext cx="632086" cy="632086"/>
              <a:chOff x="2786183" y="1189182"/>
              <a:chExt cx="921712" cy="921712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3534447" y="3803607"/>
              <a:ext cx="210535" cy="360620"/>
              <a:chOff x="1668463" y="3354388"/>
              <a:chExt cx="641350" cy="1098550"/>
            </a:xfrm>
            <a:solidFill>
              <a:schemeClr val="accent3"/>
            </a:solidFill>
          </p:grpSpPr>
          <p:sp>
            <p:nvSpPr>
              <p:cNvPr id="47" name="Freeform 36"/>
              <p:cNvSpPr>
                <a:spLocks noEditPoints="1"/>
              </p:cNvSpPr>
              <p:nvPr/>
            </p:nvSpPr>
            <p:spPr bwMode="auto">
              <a:xfrm>
                <a:off x="1752600" y="3438526"/>
                <a:ext cx="473075" cy="768350"/>
              </a:xfrm>
              <a:custGeom>
                <a:avLst/>
                <a:gdLst/>
                <a:ahLst/>
                <a:cxnLst>
                  <a:cxn ang="0">
                    <a:pos x="13" y="197"/>
                  </a:cxn>
                  <a:cxn ang="0">
                    <a:pos x="27" y="191"/>
                  </a:cxn>
                  <a:cxn ang="0">
                    <a:pos x="29" y="189"/>
                  </a:cxn>
                  <a:cxn ang="0">
                    <a:pos x="32" y="181"/>
                  </a:cxn>
                  <a:cxn ang="0">
                    <a:pos x="36" y="176"/>
                  </a:cxn>
                  <a:cxn ang="0">
                    <a:pos x="37" y="174"/>
                  </a:cxn>
                  <a:cxn ang="0">
                    <a:pos x="39" y="162"/>
                  </a:cxn>
                  <a:cxn ang="0">
                    <a:pos x="38" y="160"/>
                  </a:cxn>
                  <a:cxn ang="0">
                    <a:pos x="31" y="146"/>
                  </a:cxn>
                  <a:cxn ang="0">
                    <a:pos x="29" y="138"/>
                  </a:cxn>
                  <a:cxn ang="0">
                    <a:pos x="26" y="127"/>
                  </a:cxn>
                  <a:cxn ang="0">
                    <a:pos x="26" y="124"/>
                  </a:cxn>
                  <a:cxn ang="0">
                    <a:pos x="28" y="119"/>
                  </a:cxn>
                  <a:cxn ang="0">
                    <a:pos x="29" y="117"/>
                  </a:cxn>
                  <a:cxn ang="0">
                    <a:pos x="29" y="100"/>
                  </a:cxn>
                  <a:cxn ang="0">
                    <a:pos x="29" y="89"/>
                  </a:cxn>
                  <a:cxn ang="0">
                    <a:pos x="38" y="74"/>
                  </a:cxn>
                  <a:cxn ang="0">
                    <a:pos x="63" y="63"/>
                  </a:cxn>
                  <a:cxn ang="0">
                    <a:pos x="77" y="61"/>
                  </a:cxn>
                  <a:cxn ang="0">
                    <a:pos x="81" y="61"/>
                  </a:cxn>
                  <a:cxn ang="0">
                    <a:pos x="81" y="62"/>
                  </a:cxn>
                  <a:cxn ang="0">
                    <a:pos x="78" y="64"/>
                  </a:cxn>
                  <a:cxn ang="0">
                    <a:pos x="79" y="69"/>
                  </a:cxn>
                  <a:cxn ang="0">
                    <a:pos x="91" y="80"/>
                  </a:cxn>
                  <a:cxn ang="0">
                    <a:pos x="96" y="92"/>
                  </a:cxn>
                  <a:cxn ang="0">
                    <a:pos x="96" y="117"/>
                  </a:cxn>
                  <a:cxn ang="0">
                    <a:pos x="98" y="121"/>
                  </a:cxn>
                  <a:cxn ang="0">
                    <a:pos x="99" y="122"/>
                  </a:cxn>
                  <a:cxn ang="0">
                    <a:pos x="98" y="135"/>
                  </a:cxn>
                  <a:cxn ang="0">
                    <a:pos x="98" y="136"/>
                  </a:cxn>
                  <a:cxn ang="0">
                    <a:pos x="91" y="154"/>
                  </a:cxn>
                  <a:cxn ang="0">
                    <a:pos x="90" y="155"/>
                  </a:cxn>
                  <a:cxn ang="0">
                    <a:pos x="87" y="174"/>
                  </a:cxn>
                  <a:cxn ang="0">
                    <a:pos x="88" y="176"/>
                  </a:cxn>
                  <a:cxn ang="0">
                    <a:pos x="91" y="181"/>
                  </a:cxn>
                  <a:cxn ang="0">
                    <a:pos x="94" y="190"/>
                  </a:cxn>
                  <a:cxn ang="0">
                    <a:pos x="97" y="192"/>
                  </a:cxn>
                  <a:cxn ang="0">
                    <a:pos x="124" y="203"/>
                  </a:cxn>
                  <a:cxn ang="0">
                    <a:pos x="124" y="0"/>
                  </a:cxn>
                  <a:cxn ang="0">
                    <a:pos x="0" y="0"/>
                  </a:cxn>
                  <a:cxn ang="0">
                    <a:pos x="0" y="203"/>
                  </a:cxn>
                  <a:cxn ang="0">
                    <a:pos x="13" y="197"/>
                  </a:cxn>
                  <a:cxn ang="0">
                    <a:pos x="13" y="197"/>
                  </a:cxn>
                  <a:cxn ang="0">
                    <a:pos x="13" y="197"/>
                  </a:cxn>
                </a:cxnLst>
                <a:rect l="0" t="0" r="r" b="b"/>
                <a:pathLst>
                  <a:path w="124" h="203">
                    <a:moveTo>
                      <a:pt x="13" y="197"/>
                    </a:moveTo>
                    <a:cubicBezTo>
                      <a:pt x="17" y="195"/>
                      <a:pt x="22" y="194"/>
                      <a:pt x="27" y="191"/>
                    </a:cubicBezTo>
                    <a:cubicBezTo>
                      <a:pt x="28" y="191"/>
                      <a:pt x="29" y="190"/>
                      <a:pt x="29" y="189"/>
                    </a:cubicBezTo>
                    <a:cubicBezTo>
                      <a:pt x="30" y="187"/>
                      <a:pt x="31" y="184"/>
                      <a:pt x="32" y="181"/>
                    </a:cubicBezTo>
                    <a:cubicBezTo>
                      <a:pt x="33" y="179"/>
                      <a:pt x="33" y="177"/>
                      <a:pt x="36" y="176"/>
                    </a:cubicBezTo>
                    <a:cubicBezTo>
                      <a:pt x="36" y="176"/>
                      <a:pt x="37" y="175"/>
                      <a:pt x="37" y="174"/>
                    </a:cubicBezTo>
                    <a:cubicBezTo>
                      <a:pt x="38" y="170"/>
                      <a:pt x="38" y="166"/>
                      <a:pt x="39" y="162"/>
                    </a:cubicBezTo>
                    <a:cubicBezTo>
                      <a:pt x="39" y="161"/>
                      <a:pt x="38" y="160"/>
                      <a:pt x="38" y="160"/>
                    </a:cubicBezTo>
                    <a:cubicBezTo>
                      <a:pt x="34" y="156"/>
                      <a:pt x="32" y="151"/>
                      <a:pt x="31" y="146"/>
                    </a:cubicBezTo>
                    <a:cubicBezTo>
                      <a:pt x="31" y="143"/>
                      <a:pt x="29" y="141"/>
                      <a:pt x="29" y="138"/>
                    </a:cubicBezTo>
                    <a:cubicBezTo>
                      <a:pt x="28" y="135"/>
                      <a:pt x="27" y="131"/>
                      <a:pt x="26" y="127"/>
                    </a:cubicBezTo>
                    <a:cubicBezTo>
                      <a:pt x="26" y="126"/>
                      <a:pt x="26" y="125"/>
                      <a:pt x="26" y="124"/>
                    </a:cubicBezTo>
                    <a:cubicBezTo>
                      <a:pt x="25" y="122"/>
                      <a:pt x="25" y="120"/>
                      <a:pt x="28" y="119"/>
                    </a:cubicBezTo>
                    <a:cubicBezTo>
                      <a:pt x="28" y="119"/>
                      <a:pt x="29" y="118"/>
                      <a:pt x="29" y="117"/>
                    </a:cubicBezTo>
                    <a:cubicBezTo>
                      <a:pt x="29" y="111"/>
                      <a:pt x="29" y="105"/>
                      <a:pt x="29" y="100"/>
                    </a:cubicBezTo>
                    <a:cubicBezTo>
                      <a:pt x="29" y="96"/>
                      <a:pt x="29" y="93"/>
                      <a:pt x="29" y="89"/>
                    </a:cubicBezTo>
                    <a:cubicBezTo>
                      <a:pt x="30" y="83"/>
                      <a:pt x="34" y="78"/>
                      <a:pt x="38" y="74"/>
                    </a:cubicBezTo>
                    <a:cubicBezTo>
                      <a:pt x="46" y="68"/>
                      <a:pt x="54" y="65"/>
                      <a:pt x="63" y="63"/>
                    </a:cubicBezTo>
                    <a:cubicBezTo>
                      <a:pt x="68" y="62"/>
                      <a:pt x="72" y="62"/>
                      <a:pt x="77" y="61"/>
                    </a:cubicBezTo>
                    <a:cubicBezTo>
                      <a:pt x="78" y="61"/>
                      <a:pt x="79" y="61"/>
                      <a:pt x="81" y="61"/>
                    </a:cubicBezTo>
                    <a:cubicBezTo>
                      <a:pt x="81" y="61"/>
                      <a:pt x="81" y="61"/>
                      <a:pt x="81" y="62"/>
                    </a:cubicBezTo>
                    <a:cubicBezTo>
                      <a:pt x="80" y="62"/>
                      <a:pt x="79" y="63"/>
                      <a:pt x="78" y="64"/>
                    </a:cubicBezTo>
                    <a:cubicBezTo>
                      <a:pt x="77" y="66"/>
                      <a:pt x="77" y="67"/>
                      <a:pt x="79" y="69"/>
                    </a:cubicBezTo>
                    <a:cubicBezTo>
                      <a:pt x="83" y="72"/>
                      <a:pt x="87" y="76"/>
                      <a:pt x="91" y="80"/>
                    </a:cubicBezTo>
                    <a:cubicBezTo>
                      <a:pt x="95" y="83"/>
                      <a:pt x="96" y="87"/>
                      <a:pt x="96" y="92"/>
                    </a:cubicBezTo>
                    <a:cubicBezTo>
                      <a:pt x="96" y="100"/>
                      <a:pt x="96" y="109"/>
                      <a:pt x="96" y="117"/>
                    </a:cubicBezTo>
                    <a:cubicBezTo>
                      <a:pt x="96" y="118"/>
                      <a:pt x="96" y="120"/>
                      <a:pt x="98" y="121"/>
                    </a:cubicBezTo>
                    <a:cubicBezTo>
                      <a:pt x="99" y="121"/>
                      <a:pt x="99" y="122"/>
                      <a:pt x="99" y="122"/>
                    </a:cubicBezTo>
                    <a:cubicBezTo>
                      <a:pt x="99" y="127"/>
                      <a:pt x="98" y="131"/>
                      <a:pt x="98" y="135"/>
                    </a:cubicBezTo>
                    <a:cubicBezTo>
                      <a:pt x="98" y="135"/>
                      <a:pt x="98" y="135"/>
                      <a:pt x="98" y="136"/>
                    </a:cubicBezTo>
                    <a:cubicBezTo>
                      <a:pt x="94" y="141"/>
                      <a:pt x="93" y="148"/>
                      <a:pt x="91" y="154"/>
                    </a:cubicBezTo>
                    <a:cubicBezTo>
                      <a:pt x="91" y="154"/>
                      <a:pt x="91" y="154"/>
                      <a:pt x="90" y="155"/>
                    </a:cubicBezTo>
                    <a:cubicBezTo>
                      <a:pt x="85" y="160"/>
                      <a:pt x="87" y="168"/>
                      <a:pt x="87" y="174"/>
                    </a:cubicBezTo>
                    <a:cubicBezTo>
                      <a:pt x="87" y="175"/>
                      <a:pt x="87" y="176"/>
                      <a:pt x="88" y="176"/>
                    </a:cubicBezTo>
                    <a:cubicBezTo>
                      <a:pt x="90" y="177"/>
                      <a:pt x="91" y="179"/>
                      <a:pt x="91" y="181"/>
                    </a:cubicBezTo>
                    <a:cubicBezTo>
                      <a:pt x="92" y="184"/>
                      <a:pt x="93" y="187"/>
                      <a:pt x="94" y="190"/>
                    </a:cubicBezTo>
                    <a:cubicBezTo>
                      <a:pt x="95" y="191"/>
                      <a:pt x="96" y="191"/>
                      <a:pt x="97" y="192"/>
                    </a:cubicBezTo>
                    <a:cubicBezTo>
                      <a:pt x="106" y="195"/>
                      <a:pt x="115" y="199"/>
                      <a:pt x="124" y="203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03"/>
                      <a:pt x="0" y="203"/>
                      <a:pt x="0" y="203"/>
                    </a:cubicBezTo>
                    <a:cubicBezTo>
                      <a:pt x="4" y="201"/>
                      <a:pt x="8" y="199"/>
                      <a:pt x="13" y="197"/>
                    </a:cubicBezTo>
                    <a:close/>
                    <a:moveTo>
                      <a:pt x="13" y="197"/>
                    </a:moveTo>
                    <a:cubicBezTo>
                      <a:pt x="13" y="197"/>
                      <a:pt x="13" y="197"/>
                      <a:pt x="13" y="19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8" name="Freeform 37"/>
              <p:cNvSpPr>
                <a:spLocks noEditPoints="1"/>
              </p:cNvSpPr>
              <p:nvPr/>
            </p:nvSpPr>
            <p:spPr bwMode="auto">
              <a:xfrm>
                <a:off x="1668463" y="3354388"/>
                <a:ext cx="641350" cy="1098550"/>
              </a:xfrm>
              <a:custGeom>
                <a:avLst/>
                <a:gdLst/>
                <a:ahLst/>
                <a:cxnLst>
                  <a:cxn ang="0">
                    <a:pos x="149" y="0"/>
                  </a:cxn>
                  <a:cxn ang="0">
                    <a:pos x="20" y="0"/>
                  </a:cxn>
                  <a:cxn ang="0">
                    <a:pos x="0" y="20"/>
                  </a:cxn>
                  <a:cxn ang="0">
                    <a:pos x="0" y="270"/>
                  </a:cxn>
                  <a:cxn ang="0">
                    <a:pos x="20" y="290"/>
                  </a:cxn>
                  <a:cxn ang="0">
                    <a:pos x="149" y="290"/>
                  </a:cxn>
                  <a:cxn ang="0">
                    <a:pos x="168" y="270"/>
                  </a:cxn>
                  <a:cxn ang="0">
                    <a:pos x="168" y="20"/>
                  </a:cxn>
                  <a:cxn ang="0">
                    <a:pos x="149" y="0"/>
                  </a:cxn>
                  <a:cxn ang="0">
                    <a:pos x="55" y="276"/>
                  </a:cxn>
                  <a:cxn ang="0">
                    <a:pos x="39" y="276"/>
                  </a:cxn>
                  <a:cxn ang="0">
                    <a:pos x="33" y="270"/>
                  </a:cxn>
                  <a:cxn ang="0">
                    <a:pos x="39" y="265"/>
                  </a:cxn>
                  <a:cxn ang="0">
                    <a:pos x="55" y="265"/>
                  </a:cxn>
                  <a:cxn ang="0">
                    <a:pos x="61" y="270"/>
                  </a:cxn>
                  <a:cxn ang="0">
                    <a:pos x="55" y="276"/>
                  </a:cxn>
                  <a:cxn ang="0">
                    <a:pos x="84" y="280"/>
                  </a:cxn>
                  <a:cxn ang="0">
                    <a:pos x="74" y="270"/>
                  </a:cxn>
                  <a:cxn ang="0">
                    <a:pos x="84" y="261"/>
                  </a:cxn>
                  <a:cxn ang="0">
                    <a:pos x="94" y="270"/>
                  </a:cxn>
                  <a:cxn ang="0">
                    <a:pos x="84" y="280"/>
                  </a:cxn>
                  <a:cxn ang="0">
                    <a:pos x="129" y="276"/>
                  </a:cxn>
                  <a:cxn ang="0">
                    <a:pos x="113" y="276"/>
                  </a:cxn>
                  <a:cxn ang="0">
                    <a:pos x="107" y="270"/>
                  </a:cxn>
                  <a:cxn ang="0">
                    <a:pos x="113" y="265"/>
                  </a:cxn>
                  <a:cxn ang="0">
                    <a:pos x="129" y="265"/>
                  </a:cxn>
                  <a:cxn ang="0">
                    <a:pos x="135" y="270"/>
                  </a:cxn>
                  <a:cxn ang="0">
                    <a:pos x="129" y="276"/>
                  </a:cxn>
                  <a:cxn ang="0">
                    <a:pos x="155" y="254"/>
                  </a:cxn>
                  <a:cxn ang="0">
                    <a:pos x="14" y="254"/>
                  </a:cxn>
                  <a:cxn ang="0">
                    <a:pos x="14" y="13"/>
                  </a:cxn>
                  <a:cxn ang="0">
                    <a:pos x="155" y="13"/>
                  </a:cxn>
                  <a:cxn ang="0">
                    <a:pos x="155" y="254"/>
                  </a:cxn>
                  <a:cxn ang="0">
                    <a:pos x="155" y="254"/>
                  </a:cxn>
                  <a:cxn ang="0">
                    <a:pos x="155" y="254"/>
                  </a:cxn>
                </a:cxnLst>
                <a:rect l="0" t="0" r="r" b="b"/>
                <a:pathLst>
                  <a:path w="168" h="290">
                    <a:moveTo>
                      <a:pt x="14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270"/>
                      <a:pt x="0" y="270"/>
                      <a:pt x="0" y="270"/>
                    </a:cubicBezTo>
                    <a:cubicBezTo>
                      <a:pt x="0" y="281"/>
                      <a:pt x="9" y="290"/>
                      <a:pt x="20" y="290"/>
                    </a:cubicBezTo>
                    <a:cubicBezTo>
                      <a:pt x="149" y="290"/>
                      <a:pt x="149" y="290"/>
                      <a:pt x="149" y="290"/>
                    </a:cubicBezTo>
                    <a:cubicBezTo>
                      <a:pt x="159" y="290"/>
                      <a:pt x="168" y="281"/>
                      <a:pt x="168" y="270"/>
                    </a:cubicBezTo>
                    <a:cubicBezTo>
                      <a:pt x="168" y="20"/>
                      <a:pt x="168" y="20"/>
                      <a:pt x="168" y="20"/>
                    </a:cubicBezTo>
                    <a:cubicBezTo>
                      <a:pt x="168" y="9"/>
                      <a:pt x="159" y="0"/>
                      <a:pt x="149" y="0"/>
                    </a:cubicBezTo>
                    <a:close/>
                    <a:moveTo>
                      <a:pt x="55" y="276"/>
                    </a:moveTo>
                    <a:cubicBezTo>
                      <a:pt x="39" y="276"/>
                      <a:pt x="39" y="276"/>
                      <a:pt x="39" y="276"/>
                    </a:cubicBezTo>
                    <a:cubicBezTo>
                      <a:pt x="36" y="276"/>
                      <a:pt x="33" y="273"/>
                      <a:pt x="33" y="270"/>
                    </a:cubicBezTo>
                    <a:cubicBezTo>
                      <a:pt x="33" y="267"/>
                      <a:pt x="36" y="265"/>
                      <a:pt x="39" y="265"/>
                    </a:cubicBezTo>
                    <a:cubicBezTo>
                      <a:pt x="55" y="265"/>
                      <a:pt x="55" y="265"/>
                      <a:pt x="55" y="265"/>
                    </a:cubicBezTo>
                    <a:cubicBezTo>
                      <a:pt x="58" y="265"/>
                      <a:pt x="61" y="267"/>
                      <a:pt x="61" y="270"/>
                    </a:cubicBezTo>
                    <a:cubicBezTo>
                      <a:pt x="61" y="273"/>
                      <a:pt x="58" y="276"/>
                      <a:pt x="55" y="276"/>
                    </a:cubicBezTo>
                    <a:close/>
                    <a:moveTo>
                      <a:pt x="84" y="280"/>
                    </a:moveTo>
                    <a:cubicBezTo>
                      <a:pt x="79" y="280"/>
                      <a:pt x="74" y="276"/>
                      <a:pt x="74" y="270"/>
                    </a:cubicBezTo>
                    <a:cubicBezTo>
                      <a:pt x="74" y="265"/>
                      <a:pt x="79" y="261"/>
                      <a:pt x="84" y="261"/>
                    </a:cubicBezTo>
                    <a:cubicBezTo>
                      <a:pt x="90" y="261"/>
                      <a:pt x="94" y="265"/>
                      <a:pt x="94" y="270"/>
                    </a:cubicBezTo>
                    <a:cubicBezTo>
                      <a:pt x="94" y="276"/>
                      <a:pt x="90" y="280"/>
                      <a:pt x="84" y="280"/>
                    </a:cubicBezTo>
                    <a:close/>
                    <a:moveTo>
                      <a:pt x="129" y="276"/>
                    </a:moveTo>
                    <a:cubicBezTo>
                      <a:pt x="113" y="276"/>
                      <a:pt x="113" y="276"/>
                      <a:pt x="113" y="276"/>
                    </a:cubicBezTo>
                    <a:cubicBezTo>
                      <a:pt x="110" y="276"/>
                      <a:pt x="107" y="273"/>
                      <a:pt x="107" y="270"/>
                    </a:cubicBezTo>
                    <a:cubicBezTo>
                      <a:pt x="107" y="267"/>
                      <a:pt x="110" y="265"/>
                      <a:pt x="113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ubicBezTo>
                      <a:pt x="132" y="265"/>
                      <a:pt x="135" y="267"/>
                      <a:pt x="135" y="270"/>
                    </a:cubicBezTo>
                    <a:cubicBezTo>
                      <a:pt x="135" y="273"/>
                      <a:pt x="132" y="276"/>
                      <a:pt x="129" y="276"/>
                    </a:cubicBezTo>
                    <a:close/>
                    <a:moveTo>
                      <a:pt x="155" y="254"/>
                    </a:moveTo>
                    <a:cubicBezTo>
                      <a:pt x="14" y="254"/>
                      <a:pt x="14" y="254"/>
                      <a:pt x="14" y="25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5" y="13"/>
                      <a:pt x="155" y="13"/>
                      <a:pt x="155" y="13"/>
                    </a:cubicBezTo>
                    <a:lnTo>
                      <a:pt x="155" y="254"/>
                    </a:lnTo>
                    <a:close/>
                    <a:moveTo>
                      <a:pt x="155" y="254"/>
                    </a:moveTo>
                    <a:cubicBezTo>
                      <a:pt x="155" y="254"/>
                      <a:pt x="155" y="254"/>
                      <a:pt x="155" y="25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50" name="Group 25"/>
          <p:cNvGrpSpPr/>
          <p:nvPr/>
        </p:nvGrpSpPr>
        <p:grpSpPr>
          <a:xfrm>
            <a:off x="3138938" y="3400794"/>
            <a:ext cx="1546589" cy="704274"/>
            <a:chOff x="764014" y="1586048"/>
            <a:chExt cx="1544637" cy="704273"/>
          </a:xfrm>
        </p:grpSpPr>
        <p:sp>
          <p:nvSpPr>
            <p:cNvPr id="51" name="Text Placeholder 3"/>
            <p:cNvSpPr txBox="1"/>
            <p:nvPr/>
          </p:nvSpPr>
          <p:spPr>
            <a:xfrm>
              <a:off x="1238549" y="1586048"/>
              <a:ext cx="595565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913765">
                <a:spcBef>
                  <a:spcPct val="20000"/>
                </a:spcBef>
                <a:defRPr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459,769K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2" name="Text Placeholder 3"/>
            <p:cNvSpPr txBox="1"/>
            <p:nvPr/>
          </p:nvSpPr>
          <p:spPr>
            <a:xfrm>
              <a:off x="764014" y="1777874"/>
              <a:ext cx="1544637" cy="51244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135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添加标题</a:t>
              </a:r>
              <a:endParaRPr lang="en-US" altLang="zh-CN" sz="1350" b="1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文稿的形象迅速提升</a:t>
              </a:r>
              <a:endPara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</p:grpSp>
      <p:grpSp>
        <p:nvGrpSpPr>
          <p:cNvPr id="53" name="Group 25"/>
          <p:cNvGrpSpPr/>
          <p:nvPr/>
        </p:nvGrpSpPr>
        <p:grpSpPr>
          <a:xfrm>
            <a:off x="4530197" y="1611963"/>
            <a:ext cx="1546589" cy="704274"/>
            <a:chOff x="764014" y="1586048"/>
            <a:chExt cx="1544637" cy="704273"/>
          </a:xfrm>
        </p:grpSpPr>
        <p:sp>
          <p:nvSpPr>
            <p:cNvPr id="54" name="Text Placeholder 3"/>
            <p:cNvSpPr txBox="1"/>
            <p:nvPr/>
          </p:nvSpPr>
          <p:spPr>
            <a:xfrm>
              <a:off x="1238549" y="1586048"/>
              <a:ext cx="595565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913765">
                <a:spcBef>
                  <a:spcPct val="20000"/>
                </a:spcBef>
                <a:defRPr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459,769K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5" name="Text Placeholder 3"/>
            <p:cNvSpPr txBox="1"/>
            <p:nvPr/>
          </p:nvSpPr>
          <p:spPr>
            <a:xfrm>
              <a:off x="764014" y="1777874"/>
              <a:ext cx="1544637" cy="51244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135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添加标题</a:t>
              </a:r>
              <a:endParaRPr lang="en-US" altLang="zh-CN" sz="1350" b="1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文稿的形象迅速提升</a:t>
              </a:r>
              <a:endPara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</p:grpSp>
      <p:grpSp>
        <p:nvGrpSpPr>
          <p:cNvPr id="56" name="Group 25"/>
          <p:cNvGrpSpPr/>
          <p:nvPr/>
        </p:nvGrpSpPr>
        <p:grpSpPr>
          <a:xfrm>
            <a:off x="6048482" y="3400794"/>
            <a:ext cx="1546589" cy="704274"/>
            <a:chOff x="764014" y="1586048"/>
            <a:chExt cx="1544637" cy="704273"/>
          </a:xfrm>
        </p:grpSpPr>
        <p:sp>
          <p:nvSpPr>
            <p:cNvPr id="57" name="Text Placeholder 3"/>
            <p:cNvSpPr txBox="1"/>
            <p:nvPr/>
          </p:nvSpPr>
          <p:spPr>
            <a:xfrm>
              <a:off x="1238549" y="1586048"/>
              <a:ext cx="595565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913765">
                <a:spcBef>
                  <a:spcPct val="20000"/>
                </a:spcBef>
                <a:defRPr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459,769K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Text Placeholder 3"/>
            <p:cNvSpPr txBox="1"/>
            <p:nvPr/>
          </p:nvSpPr>
          <p:spPr>
            <a:xfrm>
              <a:off x="764014" y="1777874"/>
              <a:ext cx="1544637" cy="51244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135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添加标题</a:t>
              </a:r>
              <a:endParaRPr lang="en-US" altLang="zh-CN" sz="1350" b="1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文稿的形象迅速提升</a:t>
              </a:r>
              <a:endPara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</p:grpSp>
      <p:grpSp>
        <p:nvGrpSpPr>
          <p:cNvPr id="59" name="Group 25"/>
          <p:cNvGrpSpPr/>
          <p:nvPr/>
        </p:nvGrpSpPr>
        <p:grpSpPr>
          <a:xfrm>
            <a:off x="1659835" y="1611963"/>
            <a:ext cx="1546589" cy="704274"/>
            <a:chOff x="764014" y="1586048"/>
            <a:chExt cx="1544637" cy="704273"/>
          </a:xfrm>
        </p:grpSpPr>
        <p:sp>
          <p:nvSpPr>
            <p:cNvPr id="60" name="Text Placeholder 3"/>
            <p:cNvSpPr txBox="1"/>
            <p:nvPr/>
          </p:nvSpPr>
          <p:spPr>
            <a:xfrm>
              <a:off x="1238549" y="1586048"/>
              <a:ext cx="595565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913765">
                <a:spcBef>
                  <a:spcPct val="20000"/>
                </a:spcBef>
                <a:defRPr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459,769K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1" name="Text Placeholder 3"/>
            <p:cNvSpPr txBox="1"/>
            <p:nvPr/>
          </p:nvSpPr>
          <p:spPr>
            <a:xfrm>
              <a:off x="764014" y="1777874"/>
              <a:ext cx="1544637" cy="51244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添加标题</a:t>
              </a:r>
              <a:endParaRPr lang="en-US" altLang="zh-CN" sz="135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一套好的</a:t>
              </a:r>
              <a:r>
                <a:rPr lang="en-US" altLang="zh-CN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PPT</a:t>
              </a: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PPT</a:t>
              </a: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文稿的形象迅速提升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62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内容占位符 2"/>
          <p:cNvSpPr/>
          <p:nvPr>
            <p:ph sz="quarter" idx="10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6" name="内容占位符 1" descr="timg (1)"/>
          <p:cNvPicPr>
            <a:picLocks noChangeAspect="1"/>
          </p:cNvPicPr>
          <p:nvPr>
            <p:ph sz="quarter" idx="11"/>
          </p:nvPr>
        </p:nvPicPr>
        <p:blipFill>
          <a:blip r:embed="rId1"/>
          <a:stretch>
            <a:fillRect/>
          </a:stretch>
        </p:blipFill>
        <p:spPr>
          <a:xfrm>
            <a:off x="8028305" y="0"/>
            <a:ext cx="1115695" cy="1120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5" grpId="0" animBg="1"/>
      <p:bldP spid="7" grpId="0" animBg="1"/>
      <p:bldP spid="8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/>
      <p:bldP spid="19" grpId="0"/>
      <p:bldP spid="20" grpId="0"/>
      <p:bldP spid="21" grpId="0"/>
      <p:bldP spid="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85610" y="4755357"/>
            <a:ext cx="458390" cy="275035"/>
          </a:xfrm>
        </p:spPr>
        <p:txBody>
          <a:bodyPr/>
          <a:lstStyle/>
          <a:p>
            <a:fld id="{C136B7D2-B98C-44FD-8D04-7EC62A564975}" type="slidenum">
              <a:rPr lang="en-US" smtClean="0"/>
            </a:fld>
            <a:endParaRPr lang="en-US" dirty="0"/>
          </a:p>
        </p:txBody>
      </p:sp>
      <p:grpSp>
        <p:nvGrpSpPr>
          <p:cNvPr id="13" name="Group 62"/>
          <p:cNvGrpSpPr/>
          <p:nvPr/>
        </p:nvGrpSpPr>
        <p:grpSpPr>
          <a:xfrm>
            <a:off x="3845040" y="1046840"/>
            <a:ext cx="1453924" cy="465780"/>
            <a:chOff x="1437877" y="1329747"/>
            <a:chExt cx="1453924" cy="465780"/>
          </a:xfrm>
        </p:grpSpPr>
        <p:sp>
          <p:nvSpPr>
            <p:cNvPr id="316" name="TextBox 315"/>
            <p:cNvSpPr txBox="1"/>
            <p:nvPr/>
          </p:nvSpPr>
          <p:spPr>
            <a:xfrm>
              <a:off x="1857062" y="1329747"/>
              <a:ext cx="615554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accent5"/>
                  </a:solidFill>
                </a:rPr>
                <a:t>你的标题</a:t>
              </a:r>
              <a:endParaRPr lang="en-US" sz="1200" b="1" dirty="0">
                <a:solidFill>
                  <a:schemeClr val="accent5"/>
                </a:solidFill>
              </a:endParaRPr>
            </a:p>
          </p:txBody>
        </p:sp>
        <p:sp>
          <p:nvSpPr>
            <p:cNvPr id="317" name="TextBox 316"/>
            <p:cNvSpPr txBox="1"/>
            <p:nvPr/>
          </p:nvSpPr>
          <p:spPr>
            <a:xfrm>
              <a:off x="1437877" y="1487750"/>
              <a:ext cx="1453924" cy="307777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 defTabSz="913765">
                <a:spcBef>
                  <a:spcPct val="20000"/>
                </a:spcBef>
                <a:defRPr/>
              </a:pP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many variations of passages</a:t>
              </a:r>
              <a:b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</a:br>
              <a:r>
                <a:rPr 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lorem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6" name="Group 62"/>
          <p:cNvGrpSpPr/>
          <p:nvPr/>
        </p:nvGrpSpPr>
        <p:grpSpPr>
          <a:xfrm>
            <a:off x="1635868" y="1695602"/>
            <a:ext cx="1864718" cy="435002"/>
            <a:chOff x="1010252" y="1329747"/>
            <a:chExt cx="1864718" cy="435002"/>
          </a:xfrm>
        </p:grpSpPr>
        <p:sp>
          <p:nvSpPr>
            <p:cNvPr id="47" name="TextBox 46"/>
            <p:cNvSpPr txBox="1"/>
            <p:nvPr/>
          </p:nvSpPr>
          <p:spPr>
            <a:xfrm>
              <a:off x="2259416" y="1329747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200" b="1" dirty="0">
                  <a:solidFill>
                    <a:schemeClr val="accent4"/>
                  </a:solidFill>
                </a:rPr>
                <a:t>你的标题</a:t>
              </a:r>
              <a:endParaRPr lang="en-US" sz="1200" b="1" dirty="0">
                <a:solidFill>
                  <a:schemeClr val="accent4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010252" y="1487750"/>
              <a:ext cx="1864718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9" name="Group 62"/>
          <p:cNvGrpSpPr/>
          <p:nvPr/>
        </p:nvGrpSpPr>
        <p:grpSpPr>
          <a:xfrm>
            <a:off x="1411357" y="2314194"/>
            <a:ext cx="1642949" cy="435002"/>
            <a:chOff x="1232021" y="1329747"/>
            <a:chExt cx="1642949" cy="435002"/>
          </a:xfrm>
        </p:grpSpPr>
        <p:sp>
          <p:nvSpPr>
            <p:cNvPr id="50" name="TextBox 49"/>
            <p:cNvSpPr txBox="1"/>
            <p:nvPr/>
          </p:nvSpPr>
          <p:spPr>
            <a:xfrm>
              <a:off x="2259416" y="1329747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200" b="1" dirty="0">
                  <a:solidFill>
                    <a:schemeClr val="accent3"/>
                  </a:solidFill>
                </a:rPr>
                <a:t>你的标题</a:t>
              </a:r>
              <a:endParaRPr lang="en-US" sz="1200" b="1" dirty="0">
                <a:solidFill>
                  <a:schemeClr val="accent3"/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232021" y="1487750"/>
              <a:ext cx="1642949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52" name="Group 62"/>
          <p:cNvGrpSpPr/>
          <p:nvPr/>
        </p:nvGrpSpPr>
        <p:grpSpPr>
          <a:xfrm>
            <a:off x="1411357" y="3009836"/>
            <a:ext cx="1642949" cy="435002"/>
            <a:chOff x="1232021" y="1329747"/>
            <a:chExt cx="1642949" cy="435002"/>
          </a:xfrm>
        </p:grpSpPr>
        <p:sp>
          <p:nvSpPr>
            <p:cNvPr id="53" name="TextBox 52"/>
            <p:cNvSpPr txBox="1"/>
            <p:nvPr/>
          </p:nvSpPr>
          <p:spPr>
            <a:xfrm>
              <a:off x="2259416" y="1329747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200" b="1" dirty="0">
                  <a:solidFill>
                    <a:schemeClr val="accent2"/>
                  </a:solidFill>
                </a:rPr>
                <a:t>你的标题</a:t>
              </a:r>
              <a:endParaRPr lang="en-US" sz="1200" b="1" dirty="0">
                <a:solidFill>
                  <a:schemeClr val="accent2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232021" y="1487750"/>
              <a:ext cx="1642949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55" name="Group 62"/>
          <p:cNvGrpSpPr/>
          <p:nvPr/>
        </p:nvGrpSpPr>
        <p:grpSpPr>
          <a:xfrm>
            <a:off x="1635867" y="3657544"/>
            <a:ext cx="1611175" cy="435002"/>
            <a:chOff x="1263796" y="1329747"/>
            <a:chExt cx="1611174" cy="435002"/>
          </a:xfrm>
        </p:grpSpPr>
        <p:sp>
          <p:nvSpPr>
            <p:cNvPr id="56" name="TextBox 55"/>
            <p:cNvSpPr txBox="1"/>
            <p:nvPr/>
          </p:nvSpPr>
          <p:spPr>
            <a:xfrm>
              <a:off x="2259417" y="1329747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200" b="1" dirty="0">
                  <a:solidFill>
                    <a:schemeClr val="accent1"/>
                  </a:solidFill>
                </a:rPr>
                <a:t>你的标题</a:t>
              </a:r>
              <a:endParaRPr lang="en-US" sz="1200" b="1" dirty="0">
                <a:solidFill>
                  <a:schemeClr val="accent1"/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263796" y="1487750"/>
              <a:ext cx="1611174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5654802" y="1695600"/>
            <a:ext cx="1998329" cy="435002"/>
            <a:chOff x="6183120" y="1602591"/>
            <a:chExt cx="1998329" cy="435002"/>
          </a:xfrm>
        </p:grpSpPr>
        <p:sp>
          <p:nvSpPr>
            <p:cNvPr id="59" name="TextBox 58"/>
            <p:cNvSpPr txBox="1"/>
            <p:nvPr/>
          </p:nvSpPr>
          <p:spPr>
            <a:xfrm>
              <a:off x="6183120" y="1602591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accent6"/>
                  </a:solidFill>
                </a:rPr>
                <a:t>你的标题</a:t>
              </a:r>
              <a:endParaRPr lang="en-US" sz="1200" b="1" dirty="0">
                <a:solidFill>
                  <a:schemeClr val="accent6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183121" y="1760594"/>
              <a:ext cx="1998328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6142482" y="2314193"/>
            <a:ext cx="1510649" cy="435002"/>
            <a:chOff x="6183120" y="2221184"/>
            <a:chExt cx="1510649" cy="435002"/>
          </a:xfrm>
        </p:grpSpPr>
        <p:sp>
          <p:nvSpPr>
            <p:cNvPr id="62" name="TextBox 61"/>
            <p:cNvSpPr txBox="1"/>
            <p:nvPr/>
          </p:nvSpPr>
          <p:spPr>
            <a:xfrm>
              <a:off x="6183120" y="2221184"/>
              <a:ext cx="615553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accent3">
                      <a:lumMod val="75000"/>
                    </a:schemeClr>
                  </a:solidFill>
                </a:rPr>
                <a:t>你的标题</a:t>
              </a:r>
              <a:endParaRPr lang="en-US" sz="1200" b="1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183121" y="2379187"/>
              <a:ext cx="1510648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6142482" y="3009837"/>
            <a:ext cx="1510649" cy="435002"/>
            <a:chOff x="6183120" y="2916825"/>
            <a:chExt cx="1510649" cy="435001"/>
          </a:xfrm>
        </p:grpSpPr>
        <p:sp>
          <p:nvSpPr>
            <p:cNvPr id="65" name="TextBox 64"/>
            <p:cNvSpPr txBox="1"/>
            <p:nvPr/>
          </p:nvSpPr>
          <p:spPr>
            <a:xfrm>
              <a:off x="6183120" y="2916825"/>
              <a:ext cx="615553" cy="184665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accent5">
                      <a:lumMod val="75000"/>
                    </a:schemeClr>
                  </a:solidFill>
                </a:rPr>
                <a:t>你的标题</a:t>
              </a:r>
              <a:endParaRPr lang="en-US" sz="1200" b="1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183121" y="3074828"/>
              <a:ext cx="1510648" cy="2769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5839357" y="3657547"/>
            <a:ext cx="1813774" cy="435002"/>
            <a:chOff x="6183120" y="3564534"/>
            <a:chExt cx="1813773" cy="435001"/>
          </a:xfrm>
        </p:grpSpPr>
        <p:sp>
          <p:nvSpPr>
            <p:cNvPr id="68" name="TextBox 67"/>
            <p:cNvSpPr txBox="1"/>
            <p:nvPr/>
          </p:nvSpPr>
          <p:spPr>
            <a:xfrm>
              <a:off x="6183120" y="3564534"/>
              <a:ext cx="615553" cy="184665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200" b="1" dirty="0">
                  <a:solidFill>
                    <a:schemeClr val="accent1">
                      <a:lumMod val="75000"/>
                    </a:schemeClr>
                  </a:solidFill>
                </a:rPr>
                <a:t>你的标题</a:t>
              </a:r>
              <a:endParaRPr lang="en-US" sz="12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183120" y="3722537"/>
              <a:ext cx="1813773" cy="2769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913765">
                <a:spcBef>
                  <a:spcPct val="20000"/>
                </a:spcBef>
                <a:defRPr/>
              </a:pP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一套好的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模板可以让一篇</a:t>
              </a:r>
              <a:r>
                <a:rPr lang="en-US" altLang="zh-CN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PPT</a:t>
              </a:r>
              <a:r>
                <a:rPr lang="zh-CN" altLang="en-US" sz="90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文稿的形象迅速提升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3778281" y="2146298"/>
            <a:ext cx="1587438" cy="2358480"/>
            <a:chOff x="3778281" y="2115818"/>
            <a:chExt cx="1587438" cy="2358480"/>
          </a:xfrm>
        </p:grpSpPr>
        <p:grpSp>
          <p:nvGrpSpPr>
            <p:cNvPr id="5" name="Group 245"/>
            <p:cNvGrpSpPr/>
            <p:nvPr/>
          </p:nvGrpSpPr>
          <p:grpSpPr>
            <a:xfrm>
              <a:off x="3778281" y="2115818"/>
              <a:ext cx="1587438" cy="2358480"/>
              <a:chOff x="4168751" y="1735138"/>
              <a:chExt cx="1000125" cy="1485900"/>
            </a:xfrm>
            <a:solidFill>
              <a:schemeClr val="tx2">
                <a:lumMod val="25000"/>
                <a:lumOff val="75000"/>
              </a:schemeClr>
            </a:solidFill>
          </p:grpSpPr>
          <p:sp>
            <p:nvSpPr>
              <p:cNvPr id="242" name="Freeform 123"/>
              <p:cNvSpPr/>
              <p:nvPr/>
            </p:nvSpPr>
            <p:spPr bwMode="auto">
              <a:xfrm>
                <a:off x="4429102" y="3038475"/>
                <a:ext cx="479425" cy="61913"/>
              </a:xfrm>
              <a:custGeom>
                <a:avLst/>
                <a:gdLst/>
                <a:ahLst/>
                <a:cxnLst>
                  <a:cxn ang="0">
                    <a:pos x="163" y="11"/>
                  </a:cxn>
                  <a:cxn ang="0">
                    <a:pos x="153" y="21"/>
                  </a:cxn>
                  <a:cxn ang="0">
                    <a:pos x="10" y="21"/>
                  </a:cxn>
                  <a:cxn ang="0">
                    <a:pos x="0" y="11"/>
                  </a:cxn>
                  <a:cxn ang="0">
                    <a:pos x="10" y="0"/>
                  </a:cxn>
                  <a:cxn ang="0">
                    <a:pos x="153" y="0"/>
                  </a:cxn>
                  <a:cxn ang="0">
                    <a:pos x="163" y="11"/>
                  </a:cxn>
                </a:cxnLst>
                <a:rect l="0" t="0" r="r" b="b"/>
                <a:pathLst>
                  <a:path w="163" h="21">
                    <a:moveTo>
                      <a:pt x="163" y="11"/>
                    </a:moveTo>
                    <a:cubicBezTo>
                      <a:pt x="163" y="16"/>
                      <a:pt x="158" y="21"/>
                      <a:pt x="153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5" y="21"/>
                      <a:pt x="0" y="16"/>
                      <a:pt x="0" y="11"/>
                    </a:cubicBezTo>
                    <a:cubicBezTo>
                      <a:pt x="0" y="5"/>
                      <a:pt x="5" y="0"/>
                      <a:pt x="10" y="0"/>
                    </a:cubicBezTo>
                    <a:cubicBezTo>
                      <a:pt x="153" y="0"/>
                      <a:pt x="153" y="0"/>
                      <a:pt x="153" y="0"/>
                    </a:cubicBezTo>
                    <a:cubicBezTo>
                      <a:pt x="158" y="0"/>
                      <a:pt x="163" y="5"/>
                      <a:pt x="163" y="11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43" name="Freeform 124"/>
              <p:cNvSpPr/>
              <p:nvPr/>
            </p:nvSpPr>
            <p:spPr bwMode="auto">
              <a:xfrm>
                <a:off x="4429102" y="2952750"/>
                <a:ext cx="479425" cy="61913"/>
              </a:xfrm>
              <a:custGeom>
                <a:avLst/>
                <a:gdLst/>
                <a:ahLst/>
                <a:cxnLst>
                  <a:cxn ang="0">
                    <a:pos x="163" y="11"/>
                  </a:cxn>
                  <a:cxn ang="0">
                    <a:pos x="153" y="21"/>
                  </a:cxn>
                  <a:cxn ang="0">
                    <a:pos x="10" y="21"/>
                  </a:cxn>
                  <a:cxn ang="0">
                    <a:pos x="0" y="11"/>
                  </a:cxn>
                  <a:cxn ang="0">
                    <a:pos x="10" y="0"/>
                  </a:cxn>
                  <a:cxn ang="0">
                    <a:pos x="153" y="0"/>
                  </a:cxn>
                  <a:cxn ang="0">
                    <a:pos x="163" y="11"/>
                  </a:cxn>
                </a:cxnLst>
                <a:rect l="0" t="0" r="r" b="b"/>
                <a:pathLst>
                  <a:path w="163" h="21">
                    <a:moveTo>
                      <a:pt x="163" y="11"/>
                    </a:moveTo>
                    <a:cubicBezTo>
                      <a:pt x="163" y="16"/>
                      <a:pt x="158" y="21"/>
                      <a:pt x="153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5" y="21"/>
                      <a:pt x="0" y="16"/>
                      <a:pt x="0" y="11"/>
                    </a:cubicBezTo>
                    <a:cubicBezTo>
                      <a:pt x="0" y="5"/>
                      <a:pt x="5" y="0"/>
                      <a:pt x="10" y="0"/>
                    </a:cubicBezTo>
                    <a:cubicBezTo>
                      <a:pt x="153" y="0"/>
                      <a:pt x="153" y="0"/>
                      <a:pt x="153" y="0"/>
                    </a:cubicBezTo>
                    <a:cubicBezTo>
                      <a:pt x="158" y="0"/>
                      <a:pt x="163" y="5"/>
                      <a:pt x="163" y="11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44" name="Freeform 125"/>
              <p:cNvSpPr/>
              <p:nvPr/>
            </p:nvSpPr>
            <p:spPr bwMode="auto">
              <a:xfrm>
                <a:off x="4470377" y="3125788"/>
                <a:ext cx="379413" cy="9525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29" y="0"/>
                  </a:cxn>
                  <a:cxn ang="0">
                    <a:pos x="63" y="30"/>
                  </a:cxn>
                  <a:cxn ang="0">
                    <a:pos x="0" y="0"/>
                  </a:cxn>
                </a:cxnLst>
                <a:rect l="0" t="0" r="r" b="b"/>
                <a:pathLst>
                  <a:path w="129" h="32">
                    <a:moveTo>
                      <a:pt x="0" y="0"/>
                    </a:move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0"/>
                      <a:pt x="120" y="32"/>
                      <a:pt x="63" y="30"/>
                    </a:cubicBezTo>
                    <a:cubicBezTo>
                      <a:pt x="17" y="2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45" name="Freeform 237"/>
              <p:cNvSpPr>
                <a:spLocks noEditPoints="1"/>
              </p:cNvSpPr>
              <p:nvPr/>
            </p:nvSpPr>
            <p:spPr bwMode="auto">
              <a:xfrm>
                <a:off x="4168751" y="1735138"/>
                <a:ext cx="1000125" cy="1179513"/>
              </a:xfrm>
              <a:custGeom>
                <a:avLst/>
                <a:gdLst/>
                <a:ahLst/>
                <a:cxnLst>
                  <a:cxn ang="0">
                    <a:pos x="175" y="0"/>
                  </a:cxn>
                  <a:cxn ang="0">
                    <a:pos x="167" y="0"/>
                  </a:cxn>
                  <a:cxn ang="0">
                    <a:pos x="6" y="165"/>
                  </a:cxn>
                  <a:cxn ang="0">
                    <a:pos x="67" y="318"/>
                  </a:cxn>
                  <a:cxn ang="0">
                    <a:pos x="90" y="396"/>
                  </a:cxn>
                  <a:cxn ang="0">
                    <a:pos x="90" y="396"/>
                  </a:cxn>
                  <a:cxn ang="0">
                    <a:pos x="99" y="401"/>
                  </a:cxn>
                  <a:cxn ang="0">
                    <a:pos x="242" y="401"/>
                  </a:cxn>
                  <a:cxn ang="0">
                    <a:pos x="251" y="396"/>
                  </a:cxn>
                  <a:cxn ang="0">
                    <a:pos x="251" y="396"/>
                  </a:cxn>
                  <a:cxn ang="0">
                    <a:pos x="274" y="318"/>
                  </a:cxn>
                  <a:cxn ang="0">
                    <a:pos x="336" y="165"/>
                  </a:cxn>
                  <a:cxn ang="0">
                    <a:pos x="175" y="0"/>
                  </a:cxn>
                  <a:cxn ang="0">
                    <a:pos x="295" y="166"/>
                  </a:cxn>
                  <a:cxn ang="0">
                    <a:pos x="249" y="282"/>
                  </a:cxn>
                  <a:cxn ang="0">
                    <a:pos x="231" y="352"/>
                  </a:cxn>
                  <a:cxn ang="0">
                    <a:pos x="231" y="352"/>
                  </a:cxn>
                  <a:cxn ang="0">
                    <a:pos x="224" y="356"/>
                  </a:cxn>
                  <a:cxn ang="0">
                    <a:pos x="117" y="356"/>
                  </a:cxn>
                  <a:cxn ang="0">
                    <a:pos x="110" y="352"/>
                  </a:cxn>
                  <a:cxn ang="0">
                    <a:pos x="110" y="352"/>
                  </a:cxn>
                  <a:cxn ang="0">
                    <a:pos x="93" y="282"/>
                  </a:cxn>
                  <a:cxn ang="0">
                    <a:pos x="47" y="166"/>
                  </a:cxn>
                  <a:cxn ang="0">
                    <a:pos x="168" y="43"/>
                  </a:cxn>
                  <a:cxn ang="0">
                    <a:pos x="174" y="43"/>
                  </a:cxn>
                  <a:cxn ang="0">
                    <a:pos x="295" y="166"/>
                  </a:cxn>
                </a:cxnLst>
                <a:rect l="0" t="0" r="r" b="b"/>
                <a:pathLst>
                  <a:path w="341" h="401">
                    <a:moveTo>
                      <a:pt x="175" y="0"/>
                    </a:moveTo>
                    <a:cubicBezTo>
                      <a:pt x="167" y="0"/>
                      <a:pt x="167" y="0"/>
                      <a:pt x="167" y="0"/>
                    </a:cubicBezTo>
                    <a:cubicBezTo>
                      <a:pt x="61" y="7"/>
                      <a:pt x="0" y="83"/>
                      <a:pt x="6" y="165"/>
                    </a:cubicBezTo>
                    <a:cubicBezTo>
                      <a:pt x="12" y="254"/>
                      <a:pt x="61" y="264"/>
                      <a:pt x="67" y="318"/>
                    </a:cubicBezTo>
                    <a:cubicBezTo>
                      <a:pt x="73" y="372"/>
                      <a:pt x="90" y="396"/>
                      <a:pt x="90" y="396"/>
                    </a:cubicBezTo>
                    <a:cubicBezTo>
                      <a:pt x="90" y="396"/>
                      <a:pt x="90" y="396"/>
                      <a:pt x="90" y="396"/>
                    </a:cubicBezTo>
                    <a:cubicBezTo>
                      <a:pt x="92" y="399"/>
                      <a:pt x="96" y="401"/>
                      <a:pt x="99" y="401"/>
                    </a:cubicBezTo>
                    <a:cubicBezTo>
                      <a:pt x="242" y="401"/>
                      <a:pt x="242" y="401"/>
                      <a:pt x="242" y="401"/>
                    </a:cubicBezTo>
                    <a:cubicBezTo>
                      <a:pt x="245" y="401"/>
                      <a:pt x="249" y="399"/>
                      <a:pt x="251" y="396"/>
                    </a:cubicBezTo>
                    <a:cubicBezTo>
                      <a:pt x="251" y="396"/>
                      <a:pt x="251" y="396"/>
                      <a:pt x="251" y="396"/>
                    </a:cubicBezTo>
                    <a:cubicBezTo>
                      <a:pt x="251" y="396"/>
                      <a:pt x="268" y="372"/>
                      <a:pt x="274" y="318"/>
                    </a:cubicBezTo>
                    <a:cubicBezTo>
                      <a:pt x="280" y="264"/>
                      <a:pt x="330" y="254"/>
                      <a:pt x="336" y="165"/>
                    </a:cubicBezTo>
                    <a:cubicBezTo>
                      <a:pt x="341" y="83"/>
                      <a:pt x="280" y="7"/>
                      <a:pt x="175" y="0"/>
                    </a:cubicBezTo>
                    <a:close/>
                    <a:moveTo>
                      <a:pt x="295" y="166"/>
                    </a:moveTo>
                    <a:cubicBezTo>
                      <a:pt x="290" y="234"/>
                      <a:pt x="253" y="241"/>
                      <a:pt x="249" y="282"/>
                    </a:cubicBezTo>
                    <a:cubicBezTo>
                      <a:pt x="244" y="322"/>
                      <a:pt x="231" y="352"/>
                      <a:pt x="231" y="352"/>
                    </a:cubicBezTo>
                    <a:cubicBezTo>
                      <a:pt x="231" y="352"/>
                      <a:pt x="231" y="352"/>
                      <a:pt x="231" y="352"/>
                    </a:cubicBezTo>
                    <a:cubicBezTo>
                      <a:pt x="229" y="354"/>
                      <a:pt x="227" y="356"/>
                      <a:pt x="224" y="356"/>
                    </a:cubicBezTo>
                    <a:cubicBezTo>
                      <a:pt x="117" y="356"/>
                      <a:pt x="117" y="356"/>
                      <a:pt x="117" y="356"/>
                    </a:cubicBezTo>
                    <a:cubicBezTo>
                      <a:pt x="114" y="356"/>
                      <a:pt x="112" y="354"/>
                      <a:pt x="110" y="352"/>
                    </a:cubicBezTo>
                    <a:cubicBezTo>
                      <a:pt x="110" y="352"/>
                      <a:pt x="110" y="352"/>
                      <a:pt x="110" y="352"/>
                    </a:cubicBezTo>
                    <a:cubicBezTo>
                      <a:pt x="110" y="352"/>
                      <a:pt x="98" y="322"/>
                      <a:pt x="93" y="282"/>
                    </a:cubicBezTo>
                    <a:cubicBezTo>
                      <a:pt x="89" y="241"/>
                      <a:pt x="51" y="234"/>
                      <a:pt x="47" y="166"/>
                    </a:cubicBezTo>
                    <a:cubicBezTo>
                      <a:pt x="43" y="105"/>
                      <a:pt x="89" y="48"/>
                      <a:pt x="168" y="43"/>
                    </a:cubicBezTo>
                    <a:cubicBezTo>
                      <a:pt x="174" y="43"/>
                      <a:pt x="174" y="43"/>
                      <a:pt x="174" y="43"/>
                    </a:cubicBezTo>
                    <a:cubicBezTo>
                      <a:pt x="253" y="48"/>
                      <a:pt x="299" y="105"/>
                      <a:pt x="295" y="166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74" name="Rectangle 73"/>
            <p:cNvSpPr/>
            <p:nvPr/>
          </p:nvSpPr>
          <p:spPr>
            <a:xfrm>
              <a:off x="4120595" y="2802345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tx1">
                      <a:lumMod val="25000"/>
                      <a:lumOff val="75000"/>
                    </a:schemeClr>
                  </a:solidFill>
                </a:rPr>
                <a:t>你的标题</a:t>
              </a:r>
              <a:endParaRPr lang="en-US" sz="1400" b="1" dirty="0">
                <a:solidFill>
                  <a:schemeClr val="tx1">
                    <a:lumMod val="25000"/>
                    <a:lumOff val="75000"/>
                  </a:schemeClr>
                </a:solidFill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3580207" y="1753210"/>
            <a:ext cx="493370" cy="479245"/>
            <a:chOff x="3580207" y="1753209"/>
            <a:chExt cx="493370" cy="479245"/>
          </a:xfrm>
        </p:grpSpPr>
        <p:sp>
          <p:nvSpPr>
            <p:cNvPr id="309" name="Oval 308"/>
            <p:cNvSpPr/>
            <p:nvPr/>
          </p:nvSpPr>
          <p:spPr>
            <a:xfrm>
              <a:off x="3580207" y="1753209"/>
              <a:ext cx="493370" cy="47924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91440"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67" name="Freeform 64"/>
            <p:cNvSpPr>
              <a:spLocks noEditPoints="1"/>
            </p:cNvSpPr>
            <p:nvPr/>
          </p:nvSpPr>
          <p:spPr bwMode="auto">
            <a:xfrm>
              <a:off x="3694336" y="1882500"/>
              <a:ext cx="265113" cy="220663"/>
            </a:xfrm>
            <a:custGeom>
              <a:avLst/>
              <a:gdLst/>
              <a:ahLst/>
              <a:cxnLst>
                <a:cxn ang="0">
                  <a:pos x="77" y="51"/>
                </a:cxn>
                <a:cxn ang="0">
                  <a:pos x="75" y="55"/>
                </a:cxn>
                <a:cxn ang="0">
                  <a:pos x="59" y="63"/>
                </a:cxn>
                <a:cxn ang="0">
                  <a:pos x="57" y="64"/>
                </a:cxn>
                <a:cxn ang="0">
                  <a:pos x="55" y="63"/>
                </a:cxn>
                <a:cxn ang="0">
                  <a:pos x="39" y="55"/>
                </a:cxn>
                <a:cxn ang="0">
                  <a:pos x="39" y="55"/>
                </a:cxn>
                <a:cxn ang="0">
                  <a:pos x="38" y="55"/>
                </a:cxn>
                <a:cxn ang="0">
                  <a:pos x="22" y="63"/>
                </a:cxn>
                <a:cxn ang="0">
                  <a:pos x="20" y="64"/>
                </a:cxn>
                <a:cxn ang="0">
                  <a:pos x="18" y="63"/>
                </a:cxn>
                <a:cxn ang="0">
                  <a:pos x="2" y="55"/>
                </a:cxn>
                <a:cxn ang="0">
                  <a:pos x="0" y="51"/>
                </a:cxn>
                <a:cxn ang="0">
                  <a:pos x="0" y="37"/>
                </a:cxn>
                <a:cxn ang="0">
                  <a:pos x="3" y="32"/>
                </a:cxn>
                <a:cxn ang="0">
                  <a:pos x="18" y="26"/>
                </a:cxn>
                <a:cxn ang="0">
                  <a:pos x="18" y="11"/>
                </a:cxn>
                <a:cxn ang="0">
                  <a:pos x="21" y="7"/>
                </a:cxn>
                <a:cxn ang="0">
                  <a:pos x="37" y="0"/>
                </a:cxn>
                <a:cxn ang="0">
                  <a:pos x="39" y="0"/>
                </a:cxn>
                <a:cxn ang="0">
                  <a:pos x="40" y="0"/>
                </a:cxn>
                <a:cxn ang="0">
                  <a:pos x="56" y="7"/>
                </a:cxn>
                <a:cxn ang="0">
                  <a:pos x="59" y="11"/>
                </a:cxn>
                <a:cxn ang="0">
                  <a:pos x="59" y="26"/>
                </a:cxn>
                <a:cxn ang="0">
                  <a:pos x="75" y="32"/>
                </a:cxn>
                <a:cxn ang="0">
                  <a:pos x="77" y="37"/>
                </a:cxn>
                <a:cxn ang="0">
                  <a:pos x="77" y="51"/>
                </a:cxn>
                <a:cxn ang="0">
                  <a:pos x="35" y="36"/>
                </a:cxn>
                <a:cxn ang="0">
                  <a:pos x="20" y="30"/>
                </a:cxn>
                <a:cxn ang="0">
                  <a:pos x="6" y="36"/>
                </a:cxn>
                <a:cxn ang="0">
                  <a:pos x="20" y="42"/>
                </a:cxn>
                <a:cxn ang="0">
                  <a:pos x="35" y="36"/>
                </a:cxn>
                <a:cxn ang="0">
                  <a:pos x="36" y="51"/>
                </a:cxn>
                <a:cxn ang="0">
                  <a:pos x="36" y="40"/>
                </a:cxn>
                <a:cxn ang="0">
                  <a:pos x="23" y="46"/>
                </a:cxn>
                <a:cxn ang="0">
                  <a:pos x="23" y="58"/>
                </a:cxn>
                <a:cxn ang="0">
                  <a:pos x="36" y="51"/>
                </a:cxn>
                <a:cxn ang="0">
                  <a:pos x="54" y="11"/>
                </a:cxn>
                <a:cxn ang="0">
                  <a:pos x="39" y="5"/>
                </a:cxn>
                <a:cxn ang="0">
                  <a:pos x="23" y="11"/>
                </a:cxn>
                <a:cxn ang="0">
                  <a:pos x="39" y="18"/>
                </a:cxn>
                <a:cxn ang="0">
                  <a:pos x="54" y="11"/>
                </a:cxn>
                <a:cxn ang="0">
                  <a:pos x="55" y="26"/>
                </a:cxn>
                <a:cxn ang="0">
                  <a:pos x="55" y="16"/>
                </a:cxn>
                <a:cxn ang="0">
                  <a:pos x="41" y="22"/>
                </a:cxn>
                <a:cxn ang="0">
                  <a:pos x="41" y="32"/>
                </a:cxn>
                <a:cxn ang="0">
                  <a:pos x="55" y="26"/>
                </a:cxn>
                <a:cxn ang="0">
                  <a:pos x="71" y="36"/>
                </a:cxn>
                <a:cxn ang="0">
                  <a:pos x="57" y="30"/>
                </a:cxn>
                <a:cxn ang="0">
                  <a:pos x="42" y="36"/>
                </a:cxn>
                <a:cxn ang="0">
                  <a:pos x="57" y="42"/>
                </a:cxn>
                <a:cxn ang="0">
                  <a:pos x="71" y="36"/>
                </a:cxn>
                <a:cxn ang="0">
                  <a:pos x="73" y="51"/>
                </a:cxn>
                <a:cxn ang="0">
                  <a:pos x="73" y="40"/>
                </a:cxn>
                <a:cxn ang="0">
                  <a:pos x="59" y="46"/>
                </a:cxn>
                <a:cxn ang="0">
                  <a:pos x="59" y="58"/>
                </a:cxn>
                <a:cxn ang="0">
                  <a:pos x="73" y="51"/>
                </a:cxn>
              </a:cxnLst>
              <a:rect l="0" t="0" r="r" b="b"/>
              <a:pathLst>
                <a:path w="77" h="64">
                  <a:moveTo>
                    <a:pt x="77" y="51"/>
                  </a:moveTo>
                  <a:cubicBezTo>
                    <a:pt x="77" y="53"/>
                    <a:pt x="76" y="55"/>
                    <a:pt x="75" y="55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8" y="64"/>
                    <a:pt x="58" y="64"/>
                    <a:pt x="57" y="64"/>
                  </a:cubicBezTo>
                  <a:cubicBezTo>
                    <a:pt x="56" y="64"/>
                    <a:pt x="55" y="64"/>
                    <a:pt x="55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55"/>
                    <a:pt x="38" y="55"/>
                    <a:pt x="38" y="55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4"/>
                    <a:pt x="21" y="64"/>
                    <a:pt x="20" y="64"/>
                  </a:cubicBezTo>
                  <a:cubicBezTo>
                    <a:pt x="20" y="64"/>
                    <a:pt x="19" y="64"/>
                    <a:pt x="18" y="63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5"/>
                    <a:pt x="1" y="33"/>
                    <a:pt x="3" y="32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0"/>
                    <a:pt x="19" y="8"/>
                    <a:pt x="21" y="7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39" y="0"/>
                    <a:pt x="40" y="0"/>
                    <a:pt x="40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8"/>
                    <a:pt x="59" y="10"/>
                    <a:pt x="59" y="11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75" y="32"/>
                    <a:pt x="75" y="32"/>
                    <a:pt x="75" y="32"/>
                  </a:cubicBezTo>
                  <a:cubicBezTo>
                    <a:pt x="76" y="33"/>
                    <a:pt x="77" y="35"/>
                    <a:pt x="77" y="37"/>
                  </a:cubicBezTo>
                  <a:lnTo>
                    <a:pt x="77" y="51"/>
                  </a:lnTo>
                  <a:close/>
                  <a:moveTo>
                    <a:pt x="35" y="36"/>
                  </a:moveTo>
                  <a:cubicBezTo>
                    <a:pt x="20" y="30"/>
                    <a:pt x="20" y="30"/>
                    <a:pt x="20" y="30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20" y="42"/>
                    <a:pt x="20" y="42"/>
                    <a:pt x="20" y="42"/>
                  </a:cubicBezTo>
                  <a:lnTo>
                    <a:pt x="35" y="36"/>
                  </a:lnTo>
                  <a:close/>
                  <a:moveTo>
                    <a:pt x="36" y="51"/>
                  </a:moveTo>
                  <a:cubicBezTo>
                    <a:pt x="36" y="40"/>
                    <a:pt x="36" y="40"/>
                    <a:pt x="36" y="40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58"/>
                    <a:pt x="23" y="58"/>
                    <a:pt x="23" y="58"/>
                  </a:cubicBezTo>
                  <a:lnTo>
                    <a:pt x="36" y="51"/>
                  </a:lnTo>
                  <a:close/>
                  <a:moveTo>
                    <a:pt x="54" y="11"/>
                  </a:moveTo>
                  <a:cubicBezTo>
                    <a:pt x="39" y="5"/>
                    <a:pt x="39" y="5"/>
                    <a:pt x="39" y="5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54" y="11"/>
                  </a:lnTo>
                  <a:close/>
                  <a:moveTo>
                    <a:pt x="55" y="26"/>
                  </a:moveTo>
                  <a:cubicBezTo>
                    <a:pt x="55" y="16"/>
                    <a:pt x="55" y="16"/>
                    <a:pt x="55" y="16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32"/>
                    <a:pt x="41" y="32"/>
                    <a:pt x="41" y="32"/>
                  </a:cubicBezTo>
                  <a:lnTo>
                    <a:pt x="55" y="26"/>
                  </a:lnTo>
                  <a:close/>
                  <a:moveTo>
                    <a:pt x="71" y="36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57" y="42"/>
                    <a:pt x="57" y="42"/>
                    <a:pt x="57" y="42"/>
                  </a:cubicBezTo>
                  <a:lnTo>
                    <a:pt x="71" y="36"/>
                  </a:lnTo>
                  <a:close/>
                  <a:moveTo>
                    <a:pt x="73" y="51"/>
                  </a:moveTo>
                  <a:cubicBezTo>
                    <a:pt x="73" y="40"/>
                    <a:pt x="73" y="40"/>
                    <a:pt x="73" y="40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9" y="58"/>
                    <a:pt x="59" y="58"/>
                    <a:pt x="59" y="58"/>
                  </a:cubicBezTo>
                  <a:lnTo>
                    <a:pt x="73" y="5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3387346" y="3644081"/>
            <a:ext cx="493370" cy="479245"/>
            <a:chOff x="3387346" y="3644080"/>
            <a:chExt cx="493370" cy="479245"/>
          </a:xfrm>
        </p:grpSpPr>
        <p:sp>
          <p:nvSpPr>
            <p:cNvPr id="296" name="Oval 295"/>
            <p:cNvSpPr/>
            <p:nvPr/>
          </p:nvSpPr>
          <p:spPr>
            <a:xfrm>
              <a:off x="3387346" y="3644080"/>
              <a:ext cx="493370" cy="47924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77" name="Freeform 145"/>
            <p:cNvSpPr/>
            <p:nvPr/>
          </p:nvSpPr>
          <p:spPr bwMode="auto">
            <a:xfrm>
              <a:off x="3524494" y="3789246"/>
              <a:ext cx="219075" cy="188913"/>
            </a:xfrm>
            <a:custGeom>
              <a:avLst/>
              <a:gdLst/>
              <a:ahLst/>
              <a:cxnLst>
                <a:cxn ang="0">
                  <a:pos x="64" y="51"/>
                </a:cxn>
                <a:cxn ang="0">
                  <a:pos x="60" y="55"/>
                </a:cxn>
                <a:cxn ang="0">
                  <a:pos x="49" y="55"/>
                </a:cxn>
                <a:cxn ang="0">
                  <a:pos x="45" y="51"/>
                </a:cxn>
                <a:cxn ang="0">
                  <a:pos x="45" y="40"/>
                </a:cxn>
                <a:cxn ang="0">
                  <a:pos x="49" y="36"/>
                </a:cxn>
                <a:cxn ang="0">
                  <a:pos x="52" y="36"/>
                </a:cxn>
                <a:cxn ang="0">
                  <a:pos x="52" y="30"/>
                </a:cxn>
                <a:cxn ang="0">
                  <a:pos x="34" y="30"/>
                </a:cxn>
                <a:cxn ang="0">
                  <a:pos x="34" y="36"/>
                </a:cxn>
                <a:cxn ang="0">
                  <a:pos x="37" y="36"/>
                </a:cxn>
                <a:cxn ang="0">
                  <a:pos x="41" y="40"/>
                </a:cxn>
                <a:cxn ang="0">
                  <a:pos x="41" y="51"/>
                </a:cxn>
                <a:cxn ang="0">
                  <a:pos x="37" y="55"/>
                </a:cxn>
                <a:cxn ang="0">
                  <a:pos x="26" y="55"/>
                </a:cxn>
                <a:cxn ang="0">
                  <a:pos x="23" y="51"/>
                </a:cxn>
                <a:cxn ang="0">
                  <a:pos x="23" y="40"/>
                </a:cxn>
                <a:cxn ang="0">
                  <a:pos x="26" y="36"/>
                </a:cxn>
                <a:cxn ang="0">
                  <a:pos x="29" y="36"/>
                </a:cxn>
                <a:cxn ang="0">
                  <a:pos x="29" y="30"/>
                </a:cxn>
                <a:cxn ang="0">
                  <a:pos x="11" y="30"/>
                </a:cxn>
                <a:cxn ang="0">
                  <a:pos x="11" y="36"/>
                </a:cxn>
                <a:cxn ang="0">
                  <a:pos x="15" y="36"/>
                </a:cxn>
                <a:cxn ang="0">
                  <a:pos x="18" y="40"/>
                </a:cxn>
                <a:cxn ang="0">
                  <a:pos x="18" y="51"/>
                </a:cxn>
                <a:cxn ang="0">
                  <a:pos x="15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6"/>
                </a:cxn>
                <a:cxn ang="0">
                  <a:pos x="7" y="36"/>
                </a:cxn>
                <a:cxn ang="0">
                  <a:pos x="7" y="30"/>
                </a:cxn>
                <a:cxn ang="0">
                  <a:pos x="11" y="25"/>
                </a:cxn>
                <a:cxn ang="0">
                  <a:pos x="29" y="25"/>
                </a:cxn>
                <a:cxn ang="0">
                  <a:pos x="29" y="18"/>
                </a:cxn>
                <a:cxn ang="0">
                  <a:pos x="26" y="18"/>
                </a:cxn>
                <a:cxn ang="0">
                  <a:pos x="23" y="15"/>
                </a:cxn>
                <a:cxn ang="0">
                  <a:pos x="23" y="3"/>
                </a:cxn>
                <a:cxn ang="0">
                  <a:pos x="26" y="0"/>
                </a:cxn>
                <a:cxn ang="0">
                  <a:pos x="37" y="0"/>
                </a:cxn>
                <a:cxn ang="0">
                  <a:pos x="41" y="3"/>
                </a:cxn>
                <a:cxn ang="0">
                  <a:pos x="41" y="15"/>
                </a:cxn>
                <a:cxn ang="0">
                  <a:pos x="37" y="18"/>
                </a:cxn>
                <a:cxn ang="0">
                  <a:pos x="34" y="18"/>
                </a:cxn>
                <a:cxn ang="0">
                  <a:pos x="34" y="25"/>
                </a:cxn>
                <a:cxn ang="0">
                  <a:pos x="52" y="25"/>
                </a:cxn>
                <a:cxn ang="0">
                  <a:pos x="57" y="30"/>
                </a:cxn>
                <a:cxn ang="0">
                  <a:pos x="57" y="36"/>
                </a:cxn>
                <a:cxn ang="0">
                  <a:pos x="60" y="36"/>
                </a:cxn>
                <a:cxn ang="0">
                  <a:pos x="64" y="40"/>
                </a:cxn>
                <a:cxn ang="0">
                  <a:pos x="64" y="51"/>
                </a:cxn>
              </a:cxnLst>
              <a:rect l="0" t="0" r="r" b="b"/>
              <a:pathLst>
                <a:path w="64" h="55">
                  <a:moveTo>
                    <a:pt x="64" y="51"/>
                  </a:moveTo>
                  <a:cubicBezTo>
                    <a:pt x="64" y="53"/>
                    <a:pt x="62" y="55"/>
                    <a:pt x="60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7" y="55"/>
                    <a:pt x="45" y="53"/>
                    <a:pt x="45" y="51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38"/>
                    <a:pt x="47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9" y="36"/>
                    <a:pt x="41" y="38"/>
                    <a:pt x="41" y="40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3"/>
                    <a:pt x="39" y="55"/>
                    <a:pt x="37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4" y="55"/>
                    <a:pt x="23" y="53"/>
                    <a:pt x="23" y="5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8"/>
                    <a:pt x="24" y="36"/>
                    <a:pt x="26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6"/>
                    <a:pt x="18" y="38"/>
                    <a:pt x="18" y="40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3"/>
                    <a:pt x="17" y="55"/>
                    <a:pt x="15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6"/>
                    <a:pt x="3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27"/>
                    <a:pt x="9" y="25"/>
                    <a:pt x="11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8"/>
                    <a:pt x="23" y="17"/>
                    <a:pt x="23" y="15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1"/>
                    <a:pt x="24" y="0"/>
                    <a:pt x="26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9" y="0"/>
                    <a:pt x="41" y="1"/>
                    <a:pt x="41" y="3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1" y="17"/>
                    <a:pt x="39" y="18"/>
                    <a:pt x="37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5" y="25"/>
                    <a:pt x="57" y="27"/>
                    <a:pt x="57" y="30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2" y="36"/>
                    <a:pt x="64" y="38"/>
                    <a:pt x="64" y="40"/>
                  </a:cubicBezTo>
                  <a:lnTo>
                    <a:pt x="64" y="5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3099312" y="3009837"/>
            <a:ext cx="493370" cy="479245"/>
            <a:chOff x="3099311" y="3009836"/>
            <a:chExt cx="493370" cy="479245"/>
          </a:xfrm>
        </p:grpSpPr>
        <p:sp>
          <p:nvSpPr>
            <p:cNvPr id="292" name="Oval 291"/>
            <p:cNvSpPr/>
            <p:nvPr/>
          </p:nvSpPr>
          <p:spPr>
            <a:xfrm>
              <a:off x="3099311" y="3009836"/>
              <a:ext cx="493370" cy="47924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79" name="Freeform 171"/>
            <p:cNvSpPr/>
            <p:nvPr/>
          </p:nvSpPr>
          <p:spPr bwMode="auto">
            <a:xfrm>
              <a:off x="3236459" y="3170083"/>
              <a:ext cx="219075" cy="158750"/>
            </a:xfrm>
            <a:custGeom>
              <a:avLst/>
              <a:gdLst/>
              <a:ahLst/>
              <a:cxnLst>
                <a:cxn ang="0">
                  <a:pos x="64" y="42"/>
                </a:cxn>
                <a:cxn ang="0">
                  <a:pos x="62" y="44"/>
                </a:cxn>
                <a:cxn ang="0">
                  <a:pos x="61" y="45"/>
                </a:cxn>
                <a:cxn ang="0">
                  <a:pos x="60" y="44"/>
                </a:cxn>
                <a:cxn ang="0">
                  <a:pos x="45" y="30"/>
                </a:cxn>
                <a:cxn ang="0">
                  <a:pos x="45" y="36"/>
                </a:cxn>
                <a:cxn ang="0">
                  <a:pos x="35" y="46"/>
                </a:cxn>
                <a:cxn ang="0">
                  <a:pos x="10" y="46"/>
                </a:cxn>
                <a:cxn ang="0">
                  <a:pos x="0" y="36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35" y="0"/>
                </a:cxn>
                <a:cxn ang="0">
                  <a:pos x="45" y="10"/>
                </a:cxn>
                <a:cxn ang="0">
                  <a:pos x="45" y="16"/>
                </a:cxn>
                <a:cxn ang="0">
                  <a:pos x="60" y="2"/>
                </a:cxn>
                <a:cxn ang="0">
                  <a:pos x="61" y="1"/>
                </a:cxn>
                <a:cxn ang="0">
                  <a:pos x="62" y="1"/>
                </a:cxn>
                <a:cxn ang="0">
                  <a:pos x="64" y="4"/>
                </a:cxn>
                <a:cxn ang="0">
                  <a:pos x="64" y="42"/>
                </a:cxn>
              </a:cxnLst>
              <a:rect l="0" t="0" r="r" b="b"/>
              <a:pathLst>
                <a:path w="64" h="46">
                  <a:moveTo>
                    <a:pt x="64" y="42"/>
                  </a:moveTo>
                  <a:cubicBezTo>
                    <a:pt x="64" y="43"/>
                    <a:pt x="63" y="44"/>
                    <a:pt x="62" y="44"/>
                  </a:cubicBezTo>
                  <a:cubicBezTo>
                    <a:pt x="62" y="45"/>
                    <a:pt x="62" y="45"/>
                    <a:pt x="61" y="45"/>
                  </a:cubicBezTo>
                  <a:cubicBezTo>
                    <a:pt x="61" y="45"/>
                    <a:pt x="60" y="44"/>
                    <a:pt x="60" y="44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41"/>
                    <a:pt x="41" y="46"/>
                    <a:pt x="35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4" y="46"/>
                    <a:pt x="0" y="41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1" y="0"/>
                    <a:pt x="45" y="5"/>
                    <a:pt x="45" y="10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1"/>
                    <a:pt x="61" y="1"/>
                    <a:pt x="61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3" y="2"/>
                    <a:pt x="64" y="3"/>
                    <a:pt x="64" y="4"/>
                  </a:cubicBezTo>
                  <a:lnTo>
                    <a:pt x="64" y="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3140662" y="2319120"/>
            <a:ext cx="493370" cy="479245"/>
            <a:chOff x="3140661" y="2319119"/>
            <a:chExt cx="493370" cy="479245"/>
          </a:xfrm>
        </p:grpSpPr>
        <p:sp>
          <p:nvSpPr>
            <p:cNvPr id="288" name="Oval 287"/>
            <p:cNvSpPr/>
            <p:nvPr/>
          </p:nvSpPr>
          <p:spPr>
            <a:xfrm>
              <a:off x="3140661" y="2319119"/>
              <a:ext cx="493370" cy="47924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81" name="Freeform 115"/>
            <p:cNvSpPr>
              <a:spLocks noEditPoints="1"/>
            </p:cNvSpPr>
            <p:nvPr/>
          </p:nvSpPr>
          <p:spPr bwMode="auto">
            <a:xfrm>
              <a:off x="3277809" y="2448410"/>
              <a:ext cx="219075" cy="220663"/>
            </a:xfrm>
            <a:custGeom>
              <a:avLst/>
              <a:gdLst/>
              <a:ahLst/>
              <a:cxnLst>
                <a:cxn ang="0">
                  <a:pos x="64" y="32"/>
                </a:cxn>
                <a:cxn ang="0">
                  <a:pos x="32" y="64"/>
                </a:cxn>
                <a:cxn ang="0">
                  <a:pos x="0" y="32"/>
                </a:cxn>
                <a:cxn ang="0">
                  <a:pos x="32" y="0"/>
                </a:cxn>
                <a:cxn ang="0">
                  <a:pos x="64" y="32"/>
                </a:cxn>
                <a:cxn ang="0">
                  <a:pos x="14" y="38"/>
                </a:cxn>
                <a:cxn ang="0">
                  <a:pos x="13" y="32"/>
                </a:cxn>
                <a:cxn ang="0">
                  <a:pos x="14" y="26"/>
                </a:cxn>
                <a:cxn ang="0">
                  <a:pos x="8" y="19"/>
                </a:cxn>
                <a:cxn ang="0">
                  <a:pos x="4" y="32"/>
                </a:cxn>
                <a:cxn ang="0">
                  <a:pos x="8" y="45"/>
                </a:cxn>
                <a:cxn ang="0">
                  <a:pos x="14" y="38"/>
                </a:cxn>
                <a:cxn ang="0">
                  <a:pos x="45" y="32"/>
                </a:cxn>
                <a:cxn ang="0">
                  <a:pos x="32" y="18"/>
                </a:cxn>
                <a:cxn ang="0">
                  <a:pos x="18" y="32"/>
                </a:cxn>
                <a:cxn ang="0">
                  <a:pos x="32" y="46"/>
                </a:cxn>
                <a:cxn ang="0">
                  <a:pos x="45" y="32"/>
                </a:cxn>
                <a:cxn ang="0">
                  <a:pos x="19" y="8"/>
                </a:cxn>
                <a:cxn ang="0">
                  <a:pos x="26" y="15"/>
                </a:cxn>
                <a:cxn ang="0">
                  <a:pos x="32" y="14"/>
                </a:cxn>
                <a:cxn ang="0">
                  <a:pos x="38" y="15"/>
                </a:cxn>
                <a:cxn ang="0">
                  <a:pos x="45" y="8"/>
                </a:cxn>
                <a:cxn ang="0">
                  <a:pos x="32" y="5"/>
                </a:cxn>
                <a:cxn ang="0">
                  <a:pos x="19" y="8"/>
                </a:cxn>
                <a:cxn ang="0">
                  <a:pos x="45" y="56"/>
                </a:cxn>
                <a:cxn ang="0">
                  <a:pos x="38" y="49"/>
                </a:cxn>
                <a:cxn ang="0">
                  <a:pos x="32" y="50"/>
                </a:cxn>
                <a:cxn ang="0">
                  <a:pos x="26" y="49"/>
                </a:cxn>
                <a:cxn ang="0">
                  <a:pos x="19" y="56"/>
                </a:cxn>
                <a:cxn ang="0">
                  <a:pos x="32" y="60"/>
                </a:cxn>
                <a:cxn ang="0">
                  <a:pos x="45" y="56"/>
                </a:cxn>
                <a:cxn ang="0">
                  <a:pos x="56" y="45"/>
                </a:cxn>
                <a:cxn ang="0">
                  <a:pos x="59" y="32"/>
                </a:cxn>
                <a:cxn ang="0">
                  <a:pos x="56" y="19"/>
                </a:cxn>
                <a:cxn ang="0">
                  <a:pos x="49" y="26"/>
                </a:cxn>
                <a:cxn ang="0">
                  <a:pos x="50" y="32"/>
                </a:cxn>
                <a:cxn ang="0">
                  <a:pos x="49" y="38"/>
                </a:cxn>
                <a:cxn ang="0">
                  <a:pos x="56" y="45"/>
                </a:cxn>
              </a:cxnLst>
              <a:rect l="0" t="0" r="r" b="b"/>
              <a:pathLst>
                <a:path w="64" h="64">
                  <a:moveTo>
                    <a:pt x="64" y="32"/>
                  </a:moveTo>
                  <a:cubicBezTo>
                    <a:pt x="64" y="50"/>
                    <a:pt x="49" y="64"/>
                    <a:pt x="32" y="64"/>
                  </a:cubicBezTo>
                  <a:cubicBezTo>
                    <a:pt x="14" y="64"/>
                    <a:pt x="0" y="50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close/>
                  <a:moveTo>
                    <a:pt x="14" y="38"/>
                  </a:moveTo>
                  <a:cubicBezTo>
                    <a:pt x="14" y="36"/>
                    <a:pt x="13" y="34"/>
                    <a:pt x="13" y="32"/>
                  </a:cubicBezTo>
                  <a:cubicBezTo>
                    <a:pt x="13" y="30"/>
                    <a:pt x="14" y="28"/>
                    <a:pt x="14" y="2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6" y="23"/>
                    <a:pt x="4" y="28"/>
                    <a:pt x="4" y="32"/>
                  </a:cubicBezTo>
                  <a:cubicBezTo>
                    <a:pt x="4" y="37"/>
                    <a:pt x="6" y="41"/>
                    <a:pt x="8" y="45"/>
                  </a:cubicBezTo>
                  <a:lnTo>
                    <a:pt x="14" y="38"/>
                  </a:lnTo>
                  <a:close/>
                  <a:moveTo>
                    <a:pt x="45" y="32"/>
                  </a:moveTo>
                  <a:cubicBezTo>
                    <a:pt x="45" y="25"/>
                    <a:pt x="39" y="18"/>
                    <a:pt x="32" y="18"/>
                  </a:cubicBezTo>
                  <a:cubicBezTo>
                    <a:pt x="24" y="18"/>
                    <a:pt x="18" y="25"/>
                    <a:pt x="18" y="32"/>
                  </a:cubicBezTo>
                  <a:cubicBezTo>
                    <a:pt x="18" y="40"/>
                    <a:pt x="24" y="46"/>
                    <a:pt x="32" y="46"/>
                  </a:cubicBezTo>
                  <a:cubicBezTo>
                    <a:pt x="39" y="46"/>
                    <a:pt x="45" y="40"/>
                    <a:pt x="45" y="32"/>
                  </a:cubicBezTo>
                  <a:close/>
                  <a:moveTo>
                    <a:pt x="19" y="8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8" y="14"/>
                    <a:pt x="30" y="14"/>
                    <a:pt x="32" y="14"/>
                  </a:cubicBezTo>
                  <a:cubicBezTo>
                    <a:pt x="34" y="14"/>
                    <a:pt x="36" y="14"/>
                    <a:pt x="38" y="15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1" y="6"/>
                    <a:pt x="36" y="5"/>
                    <a:pt x="32" y="5"/>
                  </a:cubicBezTo>
                  <a:cubicBezTo>
                    <a:pt x="27" y="5"/>
                    <a:pt x="23" y="6"/>
                    <a:pt x="19" y="8"/>
                  </a:cubicBezTo>
                  <a:close/>
                  <a:moveTo>
                    <a:pt x="45" y="56"/>
                  </a:moveTo>
                  <a:cubicBezTo>
                    <a:pt x="38" y="49"/>
                    <a:pt x="38" y="49"/>
                    <a:pt x="38" y="49"/>
                  </a:cubicBezTo>
                  <a:cubicBezTo>
                    <a:pt x="36" y="50"/>
                    <a:pt x="34" y="50"/>
                    <a:pt x="32" y="50"/>
                  </a:cubicBezTo>
                  <a:cubicBezTo>
                    <a:pt x="30" y="50"/>
                    <a:pt x="28" y="50"/>
                    <a:pt x="26" y="49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23" y="58"/>
                    <a:pt x="27" y="60"/>
                    <a:pt x="32" y="60"/>
                  </a:cubicBezTo>
                  <a:cubicBezTo>
                    <a:pt x="36" y="60"/>
                    <a:pt x="41" y="58"/>
                    <a:pt x="45" y="56"/>
                  </a:cubicBezTo>
                  <a:close/>
                  <a:moveTo>
                    <a:pt x="56" y="45"/>
                  </a:moveTo>
                  <a:cubicBezTo>
                    <a:pt x="58" y="41"/>
                    <a:pt x="59" y="37"/>
                    <a:pt x="59" y="32"/>
                  </a:cubicBezTo>
                  <a:cubicBezTo>
                    <a:pt x="59" y="28"/>
                    <a:pt x="58" y="23"/>
                    <a:pt x="56" y="1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8"/>
                    <a:pt x="50" y="30"/>
                    <a:pt x="50" y="32"/>
                  </a:cubicBezTo>
                  <a:cubicBezTo>
                    <a:pt x="50" y="34"/>
                    <a:pt x="50" y="36"/>
                    <a:pt x="49" y="38"/>
                  </a:cubicBezTo>
                  <a:lnTo>
                    <a:pt x="56" y="4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4325316" y="1551840"/>
            <a:ext cx="493370" cy="479245"/>
            <a:chOff x="4325315" y="1551839"/>
            <a:chExt cx="493370" cy="479245"/>
          </a:xfrm>
        </p:grpSpPr>
        <p:sp>
          <p:nvSpPr>
            <p:cNvPr id="310" name="Oval 309"/>
            <p:cNvSpPr/>
            <p:nvPr/>
          </p:nvSpPr>
          <p:spPr>
            <a:xfrm>
              <a:off x="4325315" y="1551839"/>
              <a:ext cx="493370" cy="47924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83" name="Freeform 24"/>
            <p:cNvSpPr>
              <a:spLocks noEditPoints="1"/>
            </p:cNvSpPr>
            <p:nvPr/>
          </p:nvSpPr>
          <p:spPr bwMode="auto">
            <a:xfrm>
              <a:off x="4470400" y="1681130"/>
              <a:ext cx="203200" cy="220663"/>
            </a:xfrm>
            <a:custGeom>
              <a:avLst/>
              <a:gdLst/>
              <a:ahLst/>
              <a:cxnLst>
                <a:cxn ang="0">
                  <a:pos x="55" y="55"/>
                </a:cxn>
                <a:cxn ang="0">
                  <a:pos x="39" y="55"/>
                </a:cxn>
                <a:cxn ang="0">
                  <a:pos x="30" y="64"/>
                </a:cxn>
                <a:cxn ang="0">
                  <a:pos x="21" y="55"/>
                </a:cxn>
                <a:cxn ang="0">
                  <a:pos x="5" y="55"/>
                </a:cxn>
                <a:cxn ang="0">
                  <a:pos x="0" y="50"/>
                </a:cxn>
                <a:cxn ang="0">
                  <a:pos x="11" y="20"/>
                </a:cxn>
                <a:cxn ang="0">
                  <a:pos x="27" y="5"/>
                </a:cxn>
                <a:cxn ang="0">
                  <a:pos x="26" y="3"/>
                </a:cxn>
                <a:cxn ang="0">
                  <a:pos x="30" y="0"/>
                </a:cxn>
                <a:cxn ang="0">
                  <a:pos x="33" y="3"/>
                </a:cxn>
                <a:cxn ang="0">
                  <a:pos x="33" y="5"/>
                </a:cxn>
                <a:cxn ang="0">
                  <a:pos x="48" y="20"/>
                </a:cxn>
                <a:cxn ang="0">
                  <a:pos x="59" y="50"/>
                </a:cxn>
                <a:cxn ang="0">
                  <a:pos x="55" y="55"/>
                </a:cxn>
                <a:cxn ang="0">
                  <a:pos x="30" y="60"/>
                </a:cxn>
                <a:cxn ang="0">
                  <a:pos x="25" y="55"/>
                </a:cxn>
                <a:cxn ang="0">
                  <a:pos x="24" y="54"/>
                </a:cxn>
                <a:cxn ang="0">
                  <a:pos x="23" y="55"/>
                </a:cxn>
                <a:cxn ang="0">
                  <a:pos x="30" y="61"/>
                </a:cxn>
                <a:cxn ang="0">
                  <a:pos x="30" y="60"/>
                </a:cxn>
                <a:cxn ang="0">
                  <a:pos x="30" y="60"/>
                </a:cxn>
              </a:cxnLst>
              <a:rect l="0" t="0" r="r" b="b"/>
              <a:pathLst>
                <a:path w="59" h="64">
                  <a:moveTo>
                    <a:pt x="55" y="55"/>
                  </a:moveTo>
                  <a:cubicBezTo>
                    <a:pt x="39" y="55"/>
                    <a:pt x="39" y="55"/>
                    <a:pt x="39" y="55"/>
                  </a:cubicBezTo>
                  <a:cubicBezTo>
                    <a:pt x="39" y="60"/>
                    <a:pt x="35" y="64"/>
                    <a:pt x="30" y="64"/>
                  </a:cubicBezTo>
                  <a:cubicBezTo>
                    <a:pt x="25" y="64"/>
                    <a:pt x="21" y="60"/>
                    <a:pt x="21" y="55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2" y="55"/>
                    <a:pt x="0" y="53"/>
                    <a:pt x="0" y="50"/>
                  </a:cubicBezTo>
                  <a:cubicBezTo>
                    <a:pt x="5" y="46"/>
                    <a:pt x="11" y="38"/>
                    <a:pt x="11" y="20"/>
                  </a:cubicBezTo>
                  <a:cubicBezTo>
                    <a:pt x="11" y="13"/>
                    <a:pt x="17" y="6"/>
                    <a:pt x="27" y="5"/>
                  </a:cubicBezTo>
                  <a:cubicBezTo>
                    <a:pt x="26" y="4"/>
                    <a:pt x="26" y="4"/>
                    <a:pt x="26" y="3"/>
                  </a:cubicBezTo>
                  <a:cubicBezTo>
                    <a:pt x="26" y="1"/>
                    <a:pt x="28" y="0"/>
                    <a:pt x="30" y="0"/>
                  </a:cubicBezTo>
                  <a:cubicBezTo>
                    <a:pt x="32" y="0"/>
                    <a:pt x="33" y="1"/>
                    <a:pt x="33" y="3"/>
                  </a:cubicBezTo>
                  <a:cubicBezTo>
                    <a:pt x="33" y="4"/>
                    <a:pt x="33" y="4"/>
                    <a:pt x="33" y="5"/>
                  </a:cubicBezTo>
                  <a:cubicBezTo>
                    <a:pt x="42" y="6"/>
                    <a:pt x="48" y="13"/>
                    <a:pt x="48" y="20"/>
                  </a:cubicBezTo>
                  <a:cubicBezTo>
                    <a:pt x="48" y="38"/>
                    <a:pt x="54" y="46"/>
                    <a:pt x="59" y="50"/>
                  </a:cubicBezTo>
                  <a:cubicBezTo>
                    <a:pt x="59" y="53"/>
                    <a:pt x="57" y="55"/>
                    <a:pt x="55" y="55"/>
                  </a:cubicBezTo>
                  <a:close/>
                  <a:moveTo>
                    <a:pt x="30" y="60"/>
                  </a:moveTo>
                  <a:cubicBezTo>
                    <a:pt x="27" y="60"/>
                    <a:pt x="25" y="57"/>
                    <a:pt x="25" y="55"/>
                  </a:cubicBezTo>
                  <a:cubicBezTo>
                    <a:pt x="25" y="54"/>
                    <a:pt x="24" y="54"/>
                    <a:pt x="24" y="54"/>
                  </a:cubicBezTo>
                  <a:cubicBezTo>
                    <a:pt x="24" y="54"/>
                    <a:pt x="23" y="54"/>
                    <a:pt x="23" y="55"/>
                  </a:cubicBezTo>
                  <a:cubicBezTo>
                    <a:pt x="23" y="58"/>
                    <a:pt x="26" y="61"/>
                    <a:pt x="30" y="61"/>
                  </a:cubicBezTo>
                  <a:cubicBezTo>
                    <a:pt x="30" y="61"/>
                    <a:pt x="30" y="61"/>
                    <a:pt x="30" y="60"/>
                  </a:cubicBezTo>
                  <a:cubicBezTo>
                    <a:pt x="30" y="60"/>
                    <a:pt x="30" y="60"/>
                    <a:pt x="30" y="6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5074207" y="1751556"/>
            <a:ext cx="493370" cy="479245"/>
            <a:chOff x="5074206" y="1751555"/>
            <a:chExt cx="493370" cy="479245"/>
          </a:xfrm>
        </p:grpSpPr>
        <p:sp>
          <p:nvSpPr>
            <p:cNvPr id="300" name="Oval 299"/>
            <p:cNvSpPr/>
            <p:nvPr/>
          </p:nvSpPr>
          <p:spPr>
            <a:xfrm>
              <a:off x="5074206" y="1751555"/>
              <a:ext cx="493370" cy="47924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85" name="Freeform 100"/>
            <p:cNvSpPr>
              <a:spLocks noEditPoints="1"/>
            </p:cNvSpPr>
            <p:nvPr/>
          </p:nvSpPr>
          <p:spPr bwMode="auto">
            <a:xfrm>
              <a:off x="5205797" y="1880846"/>
              <a:ext cx="230188" cy="220663"/>
            </a:xfrm>
            <a:custGeom>
              <a:avLst/>
              <a:gdLst/>
              <a:ahLst/>
              <a:cxnLst>
                <a:cxn ang="0">
                  <a:pos x="63" y="49"/>
                </a:cxn>
                <a:cxn ang="0">
                  <a:pos x="58" y="44"/>
                </a:cxn>
                <a:cxn ang="0">
                  <a:pos x="54" y="48"/>
                </a:cxn>
                <a:cxn ang="0">
                  <a:pos x="63" y="57"/>
                </a:cxn>
                <a:cxn ang="0">
                  <a:pos x="64" y="60"/>
                </a:cxn>
                <a:cxn ang="0">
                  <a:pos x="59" y="64"/>
                </a:cxn>
                <a:cxn ang="0">
                  <a:pos x="56" y="63"/>
                </a:cxn>
                <a:cxn ang="0">
                  <a:pos x="29" y="36"/>
                </a:cxn>
                <a:cxn ang="0">
                  <a:pos x="15" y="42"/>
                </a:cxn>
                <a:cxn ang="0">
                  <a:pos x="0" y="27"/>
                </a:cxn>
                <a:cxn ang="0">
                  <a:pos x="26" y="0"/>
                </a:cxn>
                <a:cxn ang="0">
                  <a:pos x="41" y="15"/>
                </a:cxn>
                <a:cxn ang="0">
                  <a:pos x="36" y="30"/>
                </a:cxn>
                <a:cxn ang="0">
                  <a:pos x="50" y="44"/>
                </a:cxn>
                <a:cxn ang="0">
                  <a:pos x="54" y="40"/>
                </a:cxn>
                <a:cxn ang="0">
                  <a:pos x="49" y="35"/>
                </a:cxn>
                <a:cxn ang="0">
                  <a:pos x="54" y="31"/>
                </a:cxn>
                <a:cxn ang="0">
                  <a:pos x="55" y="31"/>
                </a:cxn>
                <a:cxn ang="0">
                  <a:pos x="67" y="44"/>
                </a:cxn>
                <a:cxn ang="0">
                  <a:pos x="63" y="49"/>
                </a:cxn>
                <a:cxn ang="0">
                  <a:pos x="25" y="8"/>
                </a:cxn>
                <a:cxn ang="0">
                  <a:pos x="18" y="16"/>
                </a:cxn>
                <a:cxn ang="0">
                  <a:pos x="19" y="19"/>
                </a:cxn>
                <a:cxn ang="0">
                  <a:pos x="15" y="18"/>
                </a:cxn>
                <a:cxn ang="0">
                  <a:pos x="7" y="26"/>
                </a:cxn>
                <a:cxn ang="0">
                  <a:pos x="15" y="34"/>
                </a:cxn>
                <a:cxn ang="0">
                  <a:pos x="23" y="26"/>
                </a:cxn>
                <a:cxn ang="0">
                  <a:pos x="22" y="23"/>
                </a:cxn>
                <a:cxn ang="0">
                  <a:pos x="25" y="24"/>
                </a:cxn>
                <a:cxn ang="0">
                  <a:pos x="33" y="16"/>
                </a:cxn>
                <a:cxn ang="0">
                  <a:pos x="25" y="8"/>
                </a:cxn>
              </a:cxnLst>
              <a:rect l="0" t="0" r="r" b="b"/>
              <a:pathLst>
                <a:path w="67" h="64">
                  <a:moveTo>
                    <a:pt x="63" y="49"/>
                  </a:moveTo>
                  <a:cubicBezTo>
                    <a:pt x="62" y="49"/>
                    <a:pt x="58" y="45"/>
                    <a:pt x="58" y="4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8"/>
                    <a:pt x="64" y="59"/>
                    <a:pt x="64" y="60"/>
                  </a:cubicBezTo>
                  <a:cubicBezTo>
                    <a:pt x="64" y="62"/>
                    <a:pt x="61" y="64"/>
                    <a:pt x="59" y="64"/>
                  </a:cubicBezTo>
                  <a:cubicBezTo>
                    <a:pt x="58" y="64"/>
                    <a:pt x="57" y="64"/>
                    <a:pt x="56" y="63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5" y="39"/>
                    <a:pt x="20" y="42"/>
                    <a:pt x="15" y="42"/>
                  </a:cubicBezTo>
                  <a:cubicBezTo>
                    <a:pt x="6" y="42"/>
                    <a:pt x="0" y="36"/>
                    <a:pt x="0" y="27"/>
                  </a:cubicBezTo>
                  <a:cubicBezTo>
                    <a:pt x="0" y="14"/>
                    <a:pt x="13" y="0"/>
                    <a:pt x="26" y="0"/>
                  </a:cubicBezTo>
                  <a:cubicBezTo>
                    <a:pt x="35" y="0"/>
                    <a:pt x="41" y="6"/>
                    <a:pt x="41" y="15"/>
                  </a:cubicBezTo>
                  <a:cubicBezTo>
                    <a:pt x="41" y="21"/>
                    <a:pt x="39" y="26"/>
                    <a:pt x="36" y="30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9"/>
                    <a:pt x="49" y="36"/>
                    <a:pt x="49" y="35"/>
                  </a:cubicBezTo>
                  <a:cubicBezTo>
                    <a:pt x="49" y="34"/>
                    <a:pt x="53" y="31"/>
                    <a:pt x="54" y="31"/>
                  </a:cubicBezTo>
                  <a:cubicBezTo>
                    <a:pt x="54" y="31"/>
                    <a:pt x="54" y="31"/>
                    <a:pt x="55" y="31"/>
                  </a:cubicBezTo>
                  <a:cubicBezTo>
                    <a:pt x="56" y="32"/>
                    <a:pt x="67" y="43"/>
                    <a:pt x="67" y="44"/>
                  </a:cubicBezTo>
                  <a:cubicBezTo>
                    <a:pt x="67" y="45"/>
                    <a:pt x="64" y="49"/>
                    <a:pt x="63" y="49"/>
                  </a:cubicBezTo>
                  <a:close/>
                  <a:moveTo>
                    <a:pt x="25" y="8"/>
                  </a:moveTo>
                  <a:cubicBezTo>
                    <a:pt x="21" y="8"/>
                    <a:pt x="18" y="12"/>
                    <a:pt x="18" y="16"/>
                  </a:cubicBezTo>
                  <a:cubicBezTo>
                    <a:pt x="18" y="17"/>
                    <a:pt x="18" y="18"/>
                    <a:pt x="19" y="19"/>
                  </a:cubicBezTo>
                  <a:cubicBezTo>
                    <a:pt x="17" y="19"/>
                    <a:pt x="16" y="18"/>
                    <a:pt x="15" y="18"/>
                  </a:cubicBezTo>
                  <a:cubicBezTo>
                    <a:pt x="11" y="18"/>
                    <a:pt x="7" y="22"/>
                    <a:pt x="7" y="26"/>
                  </a:cubicBezTo>
                  <a:cubicBezTo>
                    <a:pt x="7" y="30"/>
                    <a:pt x="11" y="34"/>
                    <a:pt x="15" y="34"/>
                  </a:cubicBezTo>
                  <a:cubicBezTo>
                    <a:pt x="19" y="34"/>
                    <a:pt x="23" y="30"/>
                    <a:pt x="23" y="26"/>
                  </a:cubicBezTo>
                  <a:cubicBezTo>
                    <a:pt x="23" y="25"/>
                    <a:pt x="23" y="24"/>
                    <a:pt x="22" y="23"/>
                  </a:cubicBezTo>
                  <a:cubicBezTo>
                    <a:pt x="23" y="23"/>
                    <a:pt x="24" y="24"/>
                    <a:pt x="25" y="24"/>
                  </a:cubicBezTo>
                  <a:cubicBezTo>
                    <a:pt x="30" y="24"/>
                    <a:pt x="33" y="20"/>
                    <a:pt x="33" y="16"/>
                  </a:cubicBezTo>
                  <a:cubicBezTo>
                    <a:pt x="33" y="12"/>
                    <a:pt x="30" y="8"/>
                    <a:pt x="25" y="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5567577" y="2319120"/>
            <a:ext cx="493370" cy="479245"/>
            <a:chOff x="5567576" y="2319119"/>
            <a:chExt cx="493370" cy="479245"/>
          </a:xfrm>
        </p:grpSpPr>
        <p:sp>
          <p:nvSpPr>
            <p:cNvPr id="304" name="Oval 303"/>
            <p:cNvSpPr/>
            <p:nvPr/>
          </p:nvSpPr>
          <p:spPr>
            <a:xfrm>
              <a:off x="5567576" y="2319119"/>
              <a:ext cx="493370" cy="479245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87" name="Freeform 131"/>
            <p:cNvSpPr/>
            <p:nvPr/>
          </p:nvSpPr>
          <p:spPr bwMode="auto">
            <a:xfrm>
              <a:off x="5709486" y="2452379"/>
              <a:ext cx="209550" cy="212725"/>
            </a:xfrm>
            <a:custGeom>
              <a:avLst/>
              <a:gdLst/>
              <a:ahLst/>
              <a:cxnLst>
                <a:cxn ang="0">
                  <a:pos x="61" y="49"/>
                </a:cxn>
                <a:cxn ang="0">
                  <a:pos x="49" y="62"/>
                </a:cxn>
                <a:cxn ang="0">
                  <a:pos x="36" y="49"/>
                </a:cxn>
                <a:cxn ang="0">
                  <a:pos x="36" y="48"/>
                </a:cxn>
                <a:cxn ang="0">
                  <a:pos x="21" y="41"/>
                </a:cxn>
                <a:cxn ang="0">
                  <a:pos x="13" y="44"/>
                </a:cxn>
                <a:cxn ang="0">
                  <a:pos x="0" y="31"/>
                </a:cxn>
                <a:cxn ang="0">
                  <a:pos x="13" y="18"/>
                </a:cxn>
                <a:cxn ang="0">
                  <a:pos x="21" y="22"/>
                </a:cxn>
                <a:cxn ang="0">
                  <a:pos x="36" y="15"/>
                </a:cxn>
                <a:cxn ang="0">
                  <a:pos x="36" y="13"/>
                </a:cxn>
                <a:cxn ang="0">
                  <a:pos x="49" y="0"/>
                </a:cxn>
                <a:cxn ang="0">
                  <a:pos x="61" y="13"/>
                </a:cxn>
                <a:cxn ang="0">
                  <a:pos x="49" y="26"/>
                </a:cxn>
                <a:cxn ang="0">
                  <a:pos x="40" y="23"/>
                </a:cxn>
                <a:cxn ang="0">
                  <a:pos x="25" y="30"/>
                </a:cxn>
                <a:cxn ang="0">
                  <a:pos x="25" y="31"/>
                </a:cxn>
                <a:cxn ang="0">
                  <a:pos x="25" y="33"/>
                </a:cxn>
                <a:cxn ang="0">
                  <a:pos x="40" y="40"/>
                </a:cxn>
                <a:cxn ang="0">
                  <a:pos x="49" y="36"/>
                </a:cxn>
                <a:cxn ang="0">
                  <a:pos x="61" y="49"/>
                </a:cxn>
              </a:cxnLst>
              <a:rect l="0" t="0" r="r" b="b"/>
              <a:pathLst>
                <a:path w="61" h="62">
                  <a:moveTo>
                    <a:pt x="61" y="49"/>
                  </a:moveTo>
                  <a:cubicBezTo>
                    <a:pt x="61" y="56"/>
                    <a:pt x="56" y="62"/>
                    <a:pt x="49" y="62"/>
                  </a:cubicBezTo>
                  <a:cubicBezTo>
                    <a:pt x="41" y="62"/>
                    <a:pt x="36" y="56"/>
                    <a:pt x="36" y="49"/>
                  </a:cubicBezTo>
                  <a:cubicBezTo>
                    <a:pt x="36" y="49"/>
                    <a:pt x="36" y="48"/>
                    <a:pt x="36" y="48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19" y="43"/>
                    <a:pt x="16" y="44"/>
                    <a:pt x="13" y="44"/>
                  </a:cubicBezTo>
                  <a:cubicBezTo>
                    <a:pt x="6" y="44"/>
                    <a:pt x="0" y="38"/>
                    <a:pt x="0" y="31"/>
                  </a:cubicBezTo>
                  <a:cubicBezTo>
                    <a:pt x="0" y="24"/>
                    <a:pt x="6" y="18"/>
                    <a:pt x="13" y="18"/>
                  </a:cubicBezTo>
                  <a:cubicBezTo>
                    <a:pt x="16" y="18"/>
                    <a:pt x="19" y="20"/>
                    <a:pt x="21" y="22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4"/>
                    <a:pt x="36" y="14"/>
                    <a:pt x="36" y="13"/>
                  </a:cubicBezTo>
                  <a:cubicBezTo>
                    <a:pt x="36" y="6"/>
                    <a:pt x="41" y="0"/>
                    <a:pt x="49" y="0"/>
                  </a:cubicBezTo>
                  <a:cubicBezTo>
                    <a:pt x="56" y="0"/>
                    <a:pt x="61" y="6"/>
                    <a:pt x="61" y="13"/>
                  </a:cubicBezTo>
                  <a:cubicBezTo>
                    <a:pt x="61" y="20"/>
                    <a:pt x="56" y="26"/>
                    <a:pt x="49" y="26"/>
                  </a:cubicBezTo>
                  <a:cubicBezTo>
                    <a:pt x="45" y="26"/>
                    <a:pt x="42" y="25"/>
                    <a:pt x="40" y="23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31"/>
                    <a:pt x="25" y="31"/>
                  </a:cubicBezTo>
                  <a:cubicBezTo>
                    <a:pt x="25" y="32"/>
                    <a:pt x="25" y="32"/>
                    <a:pt x="25" y="33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2" y="38"/>
                    <a:pt x="45" y="36"/>
                    <a:pt x="49" y="36"/>
                  </a:cubicBezTo>
                  <a:cubicBezTo>
                    <a:pt x="56" y="36"/>
                    <a:pt x="61" y="42"/>
                    <a:pt x="61" y="4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5576413" y="3009837"/>
            <a:ext cx="493370" cy="479245"/>
            <a:chOff x="5576412" y="3009836"/>
            <a:chExt cx="493370" cy="479245"/>
          </a:xfrm>
        </p:grpSpPr>
        <p:sp>
          <p:nvSpPr>
            <p:cNvPr id="308" name="Oval 307"/>
            <p:cNvSpPr/>
            <p:nvPr/>
          </p:nvSpPr>
          <p:spPr>
            <a:xfrm>
              <a:off x="5576412" y="3009836"/>
              <a:ext cx="493370" cy="479245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89" name="Freeform 66"/>
            <p:cNvSpPr>
              <a:spLocks noEditPoints="1"/>
            </p:cNvSpPr>
            <p:nvPr/>
          </p:nvSpPr>
          <p:spPr bwMode="auto">
            <a:xfrm>
              <a:off x="5699272" y="3153414"/>
              <a:ext cx="247650" cy="192088"/>
            </a:xfrm>
            <a:custGeom>
              <a:avLst/>
              <a:gdLst/>
              <a:ahLst/>
              <a:cxnLst>
                <a:cxn ang="0">
                  <a:pos x="29" y="41"/>
                </a:cxn>
                <a:cxn ang="0">
                  <a:pos x="22" y="40"/>
                </a:cxn>
                <a:cxn ang="0">
                  <a:pos x="11" y="45"/>
                </a:cxn>
                <a:cxn ang="0">
                  <a:pos x="7" y="46"/>
                </a:cxn>
                <a:cxn ang="0">
                  <a:pos x="7" y="46"/>
                </a:cxn>
                <a:cxn ang="0">
                  <a:pos x="6" y="45"/>
                </a:cxn>
                <a:cxn ang="0">
                  <a:pos x="6" y="43"/>
                </a:cxn>
                <a:cxn ang="0">
                  <a:pos x="11" y="36"/>
                </a:cxn>
                <a:cxn ang="0">
                  <a:pos x="0" y="20"/>
                </a:cxn>
                <a:cxn ang="0">
                  <a:pos x="29" y="0"/>
                </a:cxn>
                <a:cxn ang="0">
                  <a:pos x="57" y="20"/>
                </a:cxn>
                <a:cxn ang="0">
                  <a:pos x="29" y="41"/>
                </a:cxn>
                <a:cxn ang="0">
                  <a:pos x="62" y="47"/>
                </a:cxn>
                <a:cxn ang="0">
                  <a:pos x="66" y="53"/>
                </a:cxn>
                <a:cxn ang="0">
                  <a:pos x="67" y="55"/>
                </a:cxn>
                <a:cxn ang="0">
                  <a:pos x="66" y="56"/>
                </a:cxn>
                <a:cxn ang="0">
                  <a:pos x="62" y="55"/>
                </a:cxn>
                <a:cxn ang="0">
                  <a:pos x="51" y="50"/>
                </a:cxn>
                <a:cxn ang="0">
                  <a:pos x="44" y="51"/>
                </a:cxn>
                <a:cxn ang="0">
                  <a:pos x="25" y="46"/>
                </a:cxn>
                <a:cxn ang="0">
                  <a:pos x="29" y="46"/>
                </a:cxn>
                <a:cxn ang="0">
                  <a:pos x="52" y="39"/>
                </a:cxn>
                <a:cxn ang="0">
                  <a:pos x="62" y="20"/>
                </a:cxn>
                <a:cxn ang="0">
                  <a:pos x="61" y="14"/>
                </a:cxn>
                <a:cxn ang="0">
                  <a:pos x="72" y="30"/>
                </a:cxn>
                <a:cxn ang="0">
                  <a:pos x="62" y="47"/>
                </a:cxn>
              </a:cxnLst>
              <a:rect l="0" t="0" r="r" b="b"/>
              <a:pathLst>
                <a:path w="72" h="56">
                  <a:moveTo>
                    <a:pt x="29" y="41"/>
                  </a:moveTo>
                  <a:cubicBezTo>
                    <a:pt x="26" y="41"/>
                    <a:pt x="24" y="40"/>
                    <a:pt x="22" y="40"/>
                  </a:cubicBezTo>
                  <a:cubicBezTo>
                    <a:pt x="18" y="42"/>
                    <a:pt x="15" y="44"/>
                    <a:pt x="11" y="45"/>
                  </a:cubicBezTo>
                  <a:cubicBezTo>
                    <a:pt x="9" y="45"/>
                    <a:pt x="8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5" y="44"/>
                    <a:pt x="6" y="43"/>
                    <a:pt x="6" y="43"/>
                  </a:cubicBezTo>
                  <a:cubicBezTo>
                    <a:pt x="8" y="41"/>
                    <a:pt x="10" y="40"/>
                    <a:pt x="11" y="36"/>
                  </a:cubicBezTo>
                  <a:cubicBezTo>
                    <a:pt x="5" y="32"/>
                    <a:pt x="0" y="27"/>
                    <a:pt x="0" y="20"/>
                  </a:cubicBezTo>
                  <a:cubicBezTo>
                    <a:pt x="0" y="9"/>
                    <a:pt x="13" y="0"/>
                    <a:pt x="29" y="0"/>
                  </a:cubicBezTo>
                  <a:cubicBezTo>
                    <a:pt x="44" y="0"/>
                    <a:pt x="57" y="9"/>
                    <a:pt x="57" y="20"/>
                  </a:cubicBezTo>
                  <a:cubicBezTo>
                    <a:pt x="57" y="32"/>
                    <a:pt x="44" y="41"/>
                    <a:pt x="29" y="41"/>
                  </a:cubicBezTo>
                  <a:close/>
                  <a:moveTo>
                    <a:pt x="62" y="47"/>
                  </a:moveTo>
                  <a:cubicBezTo>
                    <a:pt x="63" y="50"/>
                    <a:pt x="65" y="51"/>
                    <a:pt x="66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7" y="56"/>
                    <a:pt x="67" y="56"/>
                    <a:pt x="66" y="56"/>
                  </a:cubicBezTo>
                  <a:cubicBezTo>
                    <a:pt x="65" y="56"/>
                    <a:pt x="63" y="56"/>
                    <a:pt x="62" y="55"/>
                  </a:cubicBezTo>
                  <a:cubicBezTo>
                    <a:pt x="58" y="54"/>
                    <a:pt x="55" y="53"/>
                    <a:pt x="51" y="50"/>
                  </a:cubicBezTo>
                  <a:cubicBezTo>
                    <a:pt x="49" y="51"/>
                    <a:pt x="47" y="51"/>
                    <a:pt x="44" y="51"/>
                  </a:cubicBezTo>
                  <a:cubicBezTo>
                    <a:pt x="37" y="51"/>
                    <a:pt x="30" y="49"/>
                    <a:pt x="25" y="46"/>
                  </a:cubicBezTo>
                  <a:cubicBezTo>
                    <a:pt x="26" y="46"/>
                    <a:pt x="28" y="46"/>
                    <a:pt x="29" y="46"/>
                  </a:cubicBezTo>
                  <a:cubicBezTo>
                    <a:pt x="37" y="46"/>
                    <a:pt x="46" y="43"/>
                    <a:pt x="52" y="39"/>
                  </a:cubicBezTo>
                  <a:cubicBezTo>
                    <a:pt x="58" y="34"/>
                    <a:pt x="62" y="27"/>
                    <a:pt x="62" y="20"/>
                  </a:cubicBezTo>
                  <a:cubicBezTo>
                    <a:pt x="62" y="18"/>
                    <a:pt x="62" y="16"/>
                    <a:pt x="61" y="14"/>
                  </a:cubicBezTo>
                  <a:cubicBezTo>
                    <a:pt x="68" y="18"/>
                    <a:pt x="72" y="24"/>
                    <a:pt x="72" y="30"/>
                  </a:cubicBezTo>
                  <a:cubicBezTo>
                    <a:pt x="72" y="37"/>
                    <a:pt x="68" y="43"/>
                    <a:pt x="6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5263285" y="3644081"/>
            <a:ext cx="493370" cy="479245"/>
            <a:chOff x="5263284" y="3644080"/>
            <a:chExt cx="493370" cy="479245"/>
          </a:xfrm>
        </p:grpSpPr>
        <p:sp>
          <p:nvSpPr>
            <p:cNvPr id="45" name="Oval 44"/>
            <p:cNvSpPr/>
            <p:nvPr/>
          </p:nvSpPr>
          <p:spPr>
            <a:xfrm>
              <a:off x="5263284" y="3644080"/>
              <a:ext cx="493370" cy="479245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91" name="Freeform 101"/>
            <p:cNvSpPr>
              <a:spLocks noEditPoints="1"/>
            </p:cNvSpPr>
            <p:nvPr/>
          </p:nvSpPr>
          <p:spPr bwMode="auto">
            <a:xfrm>
              <a:off x="5378207" y="3796390"/>
              <a:ext cx="263525" cy="174625"/>
            </a:xfrm>
            <a:custGeom>
              <a:avLst/>
              <a:gdLst/>
              <a:ahLst/>
              <a:cxnLst>
                <a:cxn ang="0">
                  <a:pos x="77" y="43"/>
                </a:cxn>
                <a:cxn ang="0">
                  <a:pos x="77" y="47"/>
                </a:cxn>
                <a:cxn ang="0">
                  <a:pos x="70" y="51"/>
                </a:cxn>
                <a:cxn ang="0">
                  <a:pos x="6" y="51"/>
                </a:cxn>
                <a:cxn ang="0">
                  <a:pos x="0" y="47"/>
                </a:cxn>
                <a:cxn ang="0">
                  <a:pos x="0" y="43"/>
                </a:cxn>
                <a:cxn ang="0">
                  <a:pos x="6" y="43"/>
                </a:cxn>
                <a:cxn ang="0">
                  <a:pos x="70" y="43"/>
                </a:cxn>
                <a:cxn ang="0">
                  <a:pos x="77" y="43"/>
                </a:cxn>
                <a:cxn ang="0">
                  <a:pos x="10" y="34"/>
                </a:cxn>
                <a:cxn ang="0">
                  <a:pos x="10" y="6"/>
                </a:cxn>
                <a:cxn ang="0">
                  <a:pos x="16" y="0"/>
                </a:cxn>
                <a:cxn ang="0">
                  <a:pos x="60" y="0"/>
                </a:cxn>
                <a:cxn ang="0">
                  <a:pos x="67" y="6"/>
                </a:cxn>
                <a:cxn ang="0">
                  <a:pos x="67" y="34"/>
                </a:cxn>
                <a:cxn ang="0">
                  <a:pos x="60" y="41"/>
                </a:cxn>
                <a:cxn ang="0">
                  <a:pos x="16" y="41"/>
                </a:cxn>
                <a:cxn ang="0">
                  <a:pos x="10" y="34"/>
                </a:cxn>
                <a:cxn ang="0">
                  <a:pos x="15" y="34"/>
                </a:cxn>
                <a:cxn ang="0">
                  <a:pos x="16" y="36"/>
                </a:cxn>
                <a:cxn ang="0">
                  <a:pos x="60" y="36"/>
                </a:cxn>
                <a:cxn ang="0">
                  <a:pos x="61" y="34"/>
                </a:cxn>
                <a:cxn ang="0">
                  <a:pos x="61" y="6"/>
                </a:cxn>
                <a:cxn ang="0">
                  <a:pos x="60" y="5"/>
                </a:cxn>
                <a:cxn ang="0">
                  <a:pos x="16" y="5"/>
                </a:cxn>
                <a:cxn ang="0">
                  <a:pos x="15" y="6"/>
                </a:cxn>
                <a:cxn ang="0">
                  <a:pos x="15" y="34"/>
                </a:cxn>
                <a:cxn ang="0">
                  <a:pos x="42" y="47"/>
                </a:cxn>
                <a:cxn ang="0">
                  <a:pos x="42" y="46"/>
                </a:cxn>
                <a:cxn ang="0">
                  <a:pos x="35" y="46"/>
                </a:cxn>
                <a:cxn ang="0">
                  <a:pos x="34" y="47"/>
                </a:cxn>
                <a:cxn ang="0">
                  <a:pos x="35" y="47"/>
                </a:cxn>
                <a:cxn ang="0">
                  <a:pos x="42" y="47"/>
                </a:cxn>
                <a:cxn ang="0">
                  <a:pos x="42" y="47"/>
                </a:cxn>
              </a:cxnLst>
              <a:rect l="0" t="0" r="r" b="b"/>
              <a:pathLst>
                <a:path w="77" h="51">
                  <a:moveTo>
                    <a:pt x="77" y="43"/>
                  </a:moveTo>
                  <a:cubicBezTo>
                    <a:pt x="77" y="47"/>
                    <a:pt x="77" y="47"/>
                    <a:pt x="77" y="47"/>
                  </a:cubicBezTo>
                  <a:cubicBezTo>
                    <a:pt x="77" y="49"/>
                    <a:pt x="74" y="51"/>
                    <a:pt x="70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3" y="51"/>
                    <a:pt x="0" y="49"/>
                    <a:pt x="0" y="4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70" y="43"/>
                    <a:pt x="70" y="43"/>
                    <a:pt x="70" y="43"/>
                  </a:cubicBezTo>
                  <a:lnTo>
                    <a:pt x="77" y="43"/>
                  </a:lnTo>
                  <a:close/>
                  <a:moveTo>
                    <a:pt x="10" y="34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2"/>
                    <a:pt x="13" y="0"/>
                    <a:pt x="16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7" y="2"/>
                    <a:pt x="67" y="6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38"/>
                    <a:pt x="64" y="41"/>
                    <a:pt x="60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3" y="41"/>
                    <a:pt x="10" y="38"/>
                    <a:pt x="10" y="34"/>
                  </a:cubicBezTo>
                  <a:close/>
                  <a:moveTo>
                    <a:pt x="15" y="34"/>
                  </a:moveTo>
                  <a:cubicBezTo>
                    <a:pt x="15" y="35"/>
                    <a:pt x="16" y="36"/>
                    <a:pt x="16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1" y="36"/>
                    <a:pt x="61" y="35"/>
                    <a:pt x="61" y="34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5"/>
                    <a:pt x="61" y="5"/>
                    <a:pt x="60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5"/>
                    <a:pt x="15" y="6"/>
                  </a:cubicBezTo>
                  <a:lnTo>
                    <a:pt x="15" y="34"/>
                  </a:lnTo>
                  <a:close/>
                  <a:moveTo>
                    <a:pt x="42" y="47"/>
                  </a:moveTo>
                  <a:cubicBezTo>
                    <a:pt x="42" y="46"/>
                    <a:pt x="42" y="46"/>
                    <a:pt x="42" y="4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46"/>
                    <a:pt x="34" y="46"/>
                    <a:pt x="34" y="47"/>
                  </a:cubicBezTo>
                  <a:cubicBezTo>
                    <a:pt x="34" y="47"/>
                    <a:pt x="35" y="47"/>
                    <a:pt x="35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7"/>
                    <a:pt x="42" y="47"/>
                    <a:pt x="4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9" name="内容占位符 8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/>
          </a:p>
        </p:txBody>
      </p:sp>
      <p:sp>
        <p:nvSpPr>
          <p:cNvPr id="93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内容占位符 1" descr="timg (1)"/>
          <p:cNvPicPr>
            <a:picLocks noChangeAspect="1"/>
          </p:cNvPicPr>
          <p:nvPr>
            <p:ph sz="quarter" idx="11"/>
          </p:nvPr>
        </p:nvPicPr>
        <p:blipFill>
          <a:blip r:embed="rId1"/>
          <a:stretch>
            <a:fillRect/>
          </a:stretch>
        </p:blipFill>
        <p:spPr>
          <a:xfrm>
            <a:off x="8114665" y="0"/>
            <a:ext cx="1029335" cy="10337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build="p"/>
      <p:bldP spid="9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: 形状 30"/>
          <p:cNvSpPr/>
          <p:nvPr/>
        </p:nvSpPr>
        <p:spPr>
          <a:xfrm rot="10800000" flipH="1">
            <a:off x="-1" y="-1"/>
            <a:ext cx="7112000" cy="4000501"/>
          </a:xfrm>
          <a:custGeom>
            <a:avLst/>
            <a:gdLst>
              <a:gd name="connsiteX0" fmla="*/ 8964079 w 9482667"/>
              <a:gd name="connsiteY0" fmla="*/ 5334001 h 5334001"/>
              <a:gd name="connsiteX1" fmla="*/ 9482667 w 9482667"/>
              <a:gd name="connsiteY1" fmla="*/ 5334001 h 5334001"/>
              <a:gd name="connsiteX2" fmla="*/ 0 w 9482667"/>
              <a:gd name="connsiteY2" fmla="*/ 0 h 5334001"/>
              <a:gd name="connsiteX3" fmla="*/ 0 w 9482667"/>
              <a:gd name="connsiteY3" fmla="*/ 291705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2667" h="5334001">
                <a:moveTo>
                  <a:pt x="8964079" y="5334001"/>
                </a:moveTo>
                <a:lnTo>
                  <a:pt x="9482667" y="5334001"/>
                </a:lnTo>
                <a:lnTo>
                  <a:pt x="0" y="0"/>
                </a:lnTo>
                <a:lnTo>
                  <a:pt x="0" y="29170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" name="图片 2" descr="C:\Users\Administrator\Desktop\同济图片\微信图片_2019122716144243.png微信图片_201912271614424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6411595" cy="3937635"/>
          </a:xfrm>
          <a:custGeom>
            <a:avLst/>
            <a:gdLst>
              <a:gd name="connsiteX0" fmla="*/ 0 w 8964083"/>
              <a:gd name="connsiteY0" fmla="*/ 0 h 5042298"/>
              <a:gd name="connsiteX1" fmla="*/ 8964083 w 8964083"/>
              <a:gd name="connsiteY1" fmla="*/ 0 h 5042298"/>
              <a:gd name="connsiteX2" fmla="*/ 0 w 8964083"/>
              <a:gd name="connsiteY2" fmla="*/ 5042298 h 50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4083" h="5042298">
                <a:moveTo>
                  <a:pt x="0" y="0"/>
                </a:moveTo>
                <a:lnTo>
                  <a:pt x="8964083" y="0"/>
                </a:lnTo>
                <a:lnTo>
                  <a:pt x="0" y="5042298"/>
                </a:lnTo>
                <a:close/>
              </a:path>
            </a:pathLst>
          </a:custGeom>
        </p:spPr>
      </p:pic>
      <p:sp>
        <p:nvSpPr>
          <p:cNvPr id="23" name="矩形 22"/>
          <p:cNvSpPr/>
          <p:nvPr/>
        </p:nvSpPr>
        <p:spPr>
          <a:xfrm>
            <a:off x="4572000" y="2337759"/>
            <a:ext cx="2898501" cy="553870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eaLnBrk="1" hangingPunct="1">
              <a:defRPr/>
            </a:pPr>
            <a:r>
              <a:rPr lang="zh-CN" altLang="en-US" sz="3600" b="1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标题文本预设</a:t>
            </a:r>
            <a:endParaRPr lang="zh-CN" altLang="en-US" sz="3600" b="1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TextBox 11"/>
          <p:cNvSpPr txBox="1"/>
          <p:nvPr/>
        </p:nvSpPr>
        <p:spPr>
          <a:xfrm>
            <a:off x="4491057" y="2891628"/>
            <a:ext cx="2853345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28270" lvl="1" indent="-128270">
              <a:buFont typeface="Arial" panose="020B0604020202020204" pitchFamily="34" charset="0"/>
              <a:buChar char="•"/>
              <a:defRPr/>
            </a:pPr>
            <a:r>
              <a:rPr lang="zh-CN" altLang="en-US" sz="900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添加相关标题文字添加相关标题文字相关标题文字</a:t>
            </a:r>
            <a:endParaRPr lang="en-US" altLang="zh-CN" sz="900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Box 11"/>
          <p:cNvSpPr txBox="1"/>
          <p:nvPr/>
        </p:nvSpPr>
        <p:spPr>
          <a:xfrm>
            <a:off x="4491057" y="3083989"/>
            <a:ext cx="2853345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128270" lvl="1" indent="-128270">
              <a:buFont typeface="Arial" panose="020B0604020202020204" pitchFamily="34" charset="0"/>
              <a:buChar char="•"/>
              <a:defRPr/>
            </a:pPr>
            <a:r>
              <a:rPr lang="zh-CN" altLang="en-US" sz="900" noProof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添加相关标题文字添加相关标题文字相关标题文字</a:t>
            </a:r>
            <a:endParaRPr lang="en-US" altLang="zh-CN" sz="900" noProof="1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3236753" y="2335250"/>
            <a:ext cx="925071" cy="925071"/>
            <a:chOff x="3613705" y="2612219"/>
            <a:chExt cx="1495676" cy="1495676"/>
          </a:xfrm>
        </p:grpSpPr>
        <p:sp>
          <p:nvSpPr>
            <p:cNvPr id="38" name="矩形 37"/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9" name="MH_Others_1"/>
            <p:cNvSpPr txBox="1"/>
            <p:nvPr>
              <p:custDataLst>
                <p:tags r:id="rId2"/>
              </p:custDataLst>
            </p:nvPr>
          </p:nvSpPr>
          <p:spPr>
            <a:xfrm>
              <a:off x="3734451" y="2832978"/>
              <a:ext cx="1258866" cy="1007473"/>
            </a:xfrm>
            <a:prstGeom prst="rect">
              <a:avLst/>
            </a:prstGeom>
            <a:no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sz="4050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  <a:endParaRPr lang="zh-CN" altLang="en-US" sz="4050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直角三角形 1"/>
          <p:cNvSpPr/>
          <p:nvPr/>
        </p:nvSpPr>
        <p:spPr>
          <a:xfrm rot="10800000" flipH="1">
            <a:off x="0" y="0"/>
            <a:ext cx="6737985" cy="3938270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4" y="1522034"/>
            <a:ext cx="3006049" cy="2099433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80"/>
          </a:p>
        </p:txBody>
      </p:sp>
      <p:sp>
        <p:nvSpPr>
          <p:cNvPr id="3" name="矩形 2"/>
          <p:cNvSpPr/>
          <p:nvPr/>
        </p:nvSpPr>
        <p:spPr>
          <a:xfrm>
            <a:off x="3068976" y="1522034"/>
            <a:ext cx="3006049" cy="2099433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80"/>
          </a:p>
        </p:txBody>
      </p:sp>
      <p:sp>
        <p:nvSpPr>
          <p:cNvPr id="4" name="矩形 3"/>
          <p:cNvSpPr/>
          <p:nvPr/>
        </p:nvSpPr>
        <p:spPr>
          <a:xfrm>
            <a:off x="6137387" y="1522034"/>
            <a:ext cx="3006049" cy="2099433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80"/>
          </a:p>
        </p:txBody>
      </p:sp>
      <p:sp>
        <p:nvSpPr>
          <p:cNvPr id="6" name="矩形 5"/>
          <p:cNvSpPr/>
          <p:nvPr/>
        </p:nvSpPr>
        <p:spPr>
          <a:xfrm>
            <a:off x="566" y="1417576"/>
            <a:ext cx="9142871" cy="325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80"/>
          </a:p>
        </p:txBody>
      </p:sp>
      <p:sp>
        <p:nvSpPr>
          <p:cNvPr id="7" name="矩形 6"/>
          <p:cNvSpPr/>
          <p:nvPr/>
        </p:nvSpPr>
        <p:spPr>
          <a:xfrm>
            <a:off x="566" y="3693416"/>
            <a:ext cx="9142871" cy="325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80"/>
          </a:p>
        </p:txBody>
      </p:sp>
      <p:sp>
        <p:nvSpPr>
          <p:cNvPr id="9" name="TextBox 32"/>
          <p:cNvSpPr txBox="1"/>
          <p:nvPr/>
        </p:nvSpPr>
        <p:spPr>
          <a:xfrm>
            <a:off x="3445475" y="805716"/>
            <a:ext cx="5939349" cy="661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45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ON ADD RELATED TITLE WORDS</a:t>
            </a:r>
            <a:endParaRPr lang="en-US" sz="2845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32"/>
          <p:cNvSpPr txBox="1"/>
          <p:nvPr/>
        </p:nvSpPr>
        <p:spPr>
          <a:xfrm>
            <a:off x="680368" y="4056752"/>
            <a:ext cx="5457020" cy="683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20" dirty="0">
                <a:solidFill>
                  <a:schemeClr val="bg1">
                    <a:lumMod val="65000"/>
                  </a:schemeClr>
                </a:solidFill>
                <a:latin typeface="+mn-ea"/>
                <a:sym typeface="Arial" panose="020B0604020202020204" pitchFamily="34" charset="0"/>
              </a:rPr>
              <a:t>点击添加标题文字，修改文字内容，也可以直接复制你的内容到此。</a:t>
            </a:r>
            <a:endParaRPr lang="en-US" sz="780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570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，点击添加相关标题文字，点击添加相关标题文字，点击添加相关标题文字。点击添加相关标题文字，点击添加相关标题文字，点击添加相关标题文字，点击添加相关标题文字，点击添加相关标题文字。</a:t>
            </a:r>
            <a:endParaRPr lang="en-US" sz="570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8"/>
          <p:cNvSpPr txBox="1"/>
          <p:nvPr/>
        </p:nvSpPr>
        <p:spPr>
          <a:xfrm>
            <a:off x="585981" y="166064"/>
            <a:ext cx="2808288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275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内容占位符 4" descr="timg (1)"/>
          <p:cNvPicPr>
            <a:picLocks noChangeAspect="1"/>
          </p:cNvPicPr>
          <p:nvPr>
            <p:ph sz="quarter" idx="11"/>
          </p:nvPr>
        </p:nvPicPr>
        <p:blipFill>
          <a:blip r:embed="rId4"/>
          <a:stretch>
            <a:fillRect/>
          </a:stretch>
        </p:blipFill>
        <p:spPr>
          <a:xfrm>
            <a:off x="8114665" y="0"/>
            <a:ext cx="1029335" cy="10337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6" grpId="0" animBg="1"/>
      <p:bldP spid="7" grpId="0" animBg="1"/>
      <p:bldP spid="9" grpId="0"/>
      <p:bldP spid="10" grpId="0"/>
    </p:bldLst>
  </p:timing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4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Office 主题​​">
  <a:themeElements>
    <a:clrScheme name="自定义 33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113051"/>
      </a:accent1>
      <a:accent2>
        <a:srgbClr val="FF9900"/>
      </a:accent2>
      <a:accent3>
        <a:srgbClr val="113051"/>
      </a:accent3>
      <a:accent4>
        <a:srgbClr val="F49100"/>
      </a:accent4>
      <a:accent5>
        <a:srgbClr val="113051"/>
      </a:accent5>
      <a:accent6>
        <a:srgbClr val="F49100"/>
      </a:accent6>
      <a:hlink>
        <a:srgbClr val="F49100"/>
      </a:hlink>
      <a:folHlink>
        <a:srgbClr val="85DFD0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4405</Words>
  <Application>WPS 演示</Application>
  <PresentationFormat>全屏显示(16:9)</PresentationFormat>
  <Paragraphs>471</Paragraphs>
  <Slides>24</Slides>
  <Notes>25</Notes>
  <HiddenSlides>0</HiddenSlides>
  <MMClips>2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1" baseType="lpstr">
      <vt:lpstr>Arial</vt:lpstr>
      <vt:lpstr>宋体</vt:lpstr>
      <vt:lpstr>Wingdings</vt:lpstr>
      <vt:lpstr>微软雅黑</vt:lpstr>
      <vt:lpstr>Calibri</vt:lpstr>
      <vt:lpstr>Impact</vt:lpstr>
      <vt:lpstr>FontAwesome</vt:lpstr>
      <vt:lpstr>等线</vt:lpstr>
      <vt:lpstr>Arial Unicode MS</vt:lpstr>
      <vt:lpstr>等线 Light</vt:lpstr>
      <vt:lpstr>Calibri Light</vt:lpstr>
      <vt:lpstr>微软雅黑 Light</vt:lpstr>
      <vt:lpstr>黑体</vt:lpstr>
      <vt:lpstr>Arial</vt:lpstr>
      <vt:lpstr>Segoe Print</vt:lpstr>
      <vt:lpstr>微软雅黑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</dc:creator>
  <cp:lastModifiedBy>韶风信</cp:lastModifiedBy>
  <cp:revision>12</cp:revision>
  <dcterms:created xsi:type="dcterms:W3CDTF">2017-10-23T09:25:00Z</dcterms:created>
  <dcterms:modified xsi:type="dcterms:W3CDTF">2020-01-03T08:25:47Z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